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 id="266" r:id="rId11"/>
    <p:sldId id="265" r:id="rId12"/>
    <p:sldId id="289"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2" r:id="rId26"/>
    <p:sldId id="281" r:id="rId27"/>
    <p:sldId id="283" r:id="rId28"/>
    <p:sldId id="284" r:id="rId29"/>
    <p:sldId id="285"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296"/>
  </p:normalViewPr>
  <p:slideViewPr>
    <p:cSldViewPr snapToGrid="0">
      <p:cViewPr varScale="1">
        <p:scale>
          <a:sx n="90" d="100"/>
          <a:sy n="90" d="100"/>
        </p:scale>
        <p:origin x="23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AE96E9-0A9D-4217-9685-93FD44B638D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7B742B-26AF-4B0D-9F03-5BC07D95A714}">
      <dgm:prSet phldr="0"/>
      <dgm:spPr/>
      <dgm:t>
        <a:bodyPr/>
        <a:lstStyle/>
        <a:p>
          <a:pPr>
            <a:lnSpc>
              <a:spcPct val="100000"/>
            </a:lnSpc>
            <a:defRPr cap="all"/>
          </a:pPr>
          <a:r>
            <a:rPr lang="en-US" dirty="0">
              <a:latin typeface="Source Sans Pro"/>
            </a:rPr>
            <a:t>Google Cloud Platform to implement the project</a:t>
          </a:r>
          <a:endParaRPr lang="en-US" dirty="0"/>
        </a:p>
      </dgm:t>
    </dgm:pt>
    <dgm:pt modelId="{D62D6ECC-6EED-4E8B-9165-C0DE69525779}" type="parTrans" cxnId="{7754FEDB-587B-4A10-B94A-6448C6ED2CF5}">
      <dgm:prSet/>
      <dgm:spPr/>
      <dgm:t>
        <a:bodyPr/>
        <a:lstStyle/>
        <a:p>
          <a:endParaRPr lang="en-US"/>
        </a:p>
      </dgm:t>
    </dgm:pt>
    <dgm:pt modelId="{F21BE389-B6CC-4885-8D8B-EE7E77B0FFE9}" type="sibTrans" cxnId="{7754FEDB-587B-4A10-B94A-6448C6ED2CF5}">
      <dgm:prSet phldrT="01" phldr="0"/>
      <dgm:spPr/>
      <dgm:t>
        <a:bodyPr/>
        <a:lstStyle/>
        <a:p>
          <a:endParaRPr lang="en-US"/>
        </a:p>
      </dgm:t>
    </dgm:pt>
    <dgm:pt modelId="{C72FD5D5-A85F-4FB9-A79C-87B0740593EF}">
      <dgm:prSet phldr="0"/>
      <dgm:spPr/>
      <dgm:t>
        <a:bodyPr/>
        <a:lstStyle/>
        <a:p>
          <a:pPr>
            <a:lnSpc>
              <a:spcPct val="100000"/>
            </a:lnSpc>
            <a:defRPr cap="all"/>
          </a:pPr>
          <a:r>
            <a:rPr lang="en-US" dirty="0">
              <a:latin typeface="Source Sans Pro"/>
            </a:rPr>
            <a:t>Implemented the spark project in cloud </a:t>
          </a:r>
          <a:r>
            <a:rPr lang="en-US" dirty="0" err="1">
              <a:latin typeface="Source Sans Pro"/>
            </a:rPr>
            <a:t>Dataproc</a:t>
          </a:r>
          <a:endParaRPr lang="en-US" dirty="0"/>
        </a:p>
      </dgm:t>
    </dgm:pt>
    <dgm:pt modelId="{0DC43B26-44CA-401E-BE27-A6C566BDD9F3}" type="parTrans" cxnId="{B11EEEE5-60D9-4088-9E48-66E761841118}">
      <dgm:prSet/>
      <dgm:spPr/>
      <dgm:t>
        <a:bodyPr/>
        <a:lstStyle/>
        <a:p>
          <a:endParaRPr lang="en-US"/>
        </a:p>
      </dgm:t>
    </dgm:pt>
    <dgm:pt modelId="{60D08945-6804-43BE-B84E-197CD6CA2B1B}" type="sibTrans" cxnId="{B11EEEE5-60D9-4088-9E48-66E761841118}">
      <dgm:prSet phldrT="03" phldr="0"/>
      <dgm:spPr/>
      <dgm:t>
        <a:bodyPr/>
        <a:lstStyle/>
        <a:p>
          <a:endParaRPr lang="en-US"/>
        </a:p>
      </dgm:t>
    </dgm:pt>
    <dgm:pt modelId="{1B5ACEED-6CA3-4C28-8F8F-AC5E079F6A66}">
      <dgm:prSet phldr="0"/>
      <dgm:spPr/>
      <dgm:t>
        <a:bodyPr/>
        <a:lstStyle/>
        <a:p>
          <a:pPr>
            <a:lnSpc>
              <a:spcPct val="100000"/>
            </a:lnSpc>
            <a:defRPr cap="all"/>
          </a:pPr>
          <a:r>
            <a:rPr lang="en-US" dirty="0">
              <a:latin typeface="Source Sans Pro"/>
            </a:rPr>
            <a:t>Pre-processing and querying Data using </a:t>
          </a:r>
          <a:r>
            <a:rPr lang="en-US" dirty="0" err="1">
              <a:latin typeface="Source Sans Pro"/>
            </a:rPr>
            <a:t>PySpark</a:t>
          </a:r>
          <a:r>
            <a:rPr lang="en-US" dirty="0">
              <a:latin typeface="Source Sans Pro"/>
            </a:rPr>
            <a:t> </a:t>
          </a:r>
        </a:p>
      </dgm:t>
    </dgm:pt>
    <dgm:pt modelId="{34D167EA-5840-4189-A075-61CC832A5AAC}" type="parTrans" cxnId="{9DBA43ED-5E1D-4EB7-8088-A8A12356A15D}">
      <dgm:prSet/>
      <dgm:spPr/>
      <dgm:t>
        <a:bodyPr/>
        <a:lstStyle/>
        <a:p>
          <a:endParaRPr lang="en-US"/>
        </a:p>
      </dgm:t>
    </dgm:pt>
    <dgm:pt modelId="{9813E522-6D22-4628-8A5E-3B4C6E2EADD4}" type="sibTrans" cxnId="{9DBA43ED-5E1D-4EB7-8088-A8A12356A15D}">
      <dgm:prSet phldrT="04" phldr="0"/>
      <dgm:spPr/>
      <dgm:t>
        <a:bodyPr/>
        <a:lstStyle/>
        <a:p>
          <a:endParaRPr lang="en-US"/>
        </a:p>
      </dgm:t>
    </dgm:pt>
    <dgm:pt modelId="{804DA096-53BF-4649-943B-EEE65964A62B}">
      <dgm:prSet phldr="0"/>
      <dgm:spPr/>
      <dgm:t>
        <a:bodyPr/>
        <a:lstStyle/>
        <a:p>
          <a:pPr>
            <a:lnSpc>
              <a:spcPct val="100000"/>
            </a:lnSpc>
            <a:defRPr cap="all"/>
          </a:pPr>
          <a:r>
            <a:rPr lang="en-US" dirty="0">
              <a:latin typeface="Source Sans Pro"/>
            </a:rPr>
            <a:t>Data Analysis and Data Visualization</a:t>
          </a:r>
        </a:p>
      </dgm:t>
    </dgm:pt>
    <dgm:pt modelId="{57B03099-6F89-4542-A7BC-1F6CD5832CA8}" type="parTrans" cxnId="{FC3C5161-4EA5-4692-B438-FA7AA72820B1}">
      <dgm:prSet/>
      <dgm:spPr/>
      <dgm:t>
        <a:bodyPr/>
        <a:lstStyle/>
        <a:p>
          <a:endParaRPr lang="en-US"/>
        </a:p>
      </dgm:t>
    </dgm:pt>
    <dgm:pt modelId="{8124FD4D-2667-4F0A-95F6-2FEB9BA274AD}" type="sibTrans" cxnId="{FC3C5161-4EA5-4692-B438-FA7AA72820B1}">
      <dgm:prSet phldrT="05" phldr="0"/>
      <dgm:spPr/>
      <dgm:t>
        <a:bodyPr/>
        <a:lstStyle/>
        <a:p>
          <a:endParaRPr lang="en-US"/>
        </a:p>
      </dgm:t>
    </dgm:pt>
    <dgm:pt modelId="{5573B8AF-F551-45DB-ACCE-3F7CB4B558C5}" type="pres">
      <dgm:prSet presAssocID="{83AE96E9-0A9D-4217-9685-93FD44B638DE}" presName="root" presStyleCnt="0">
        <dgm:presLayoutVars>
          <dgm:dir/>
          <dgm:resizeHandles val="exact"/>
        </dgm:presLayoutVars>
      </dgm:prSet>
      <dgm:spPr/>
    </dgm:pt>
    <dgm:pt modelId="{F2FEA4A9-53F4-43A8-94A8-6FC1C1DA1D93}" type="pres">
      <dgm:prSet presAssocID="{117B742B-26AF-4B0D-9F03-5BC07D95A714}" presName="compNode" presStyleCnt="0"/>
      <dgm:spPr/>
    </dgm:pt>
    <dgm:pt modelId="{54E9CE4C-46C3-423F-8684-451A419A36B7}" type="pres">
      <dgm:prSet presAssocID="{117B742B-26AF-4B0D-9F03-5BC07D95A714}" presName="iconBgRect" presStyleLbl="bgShp" presStyleIdx="0" presStyleCnt="4"/>
      <dgm:spPr/>
    </dgm:pt>
    <dgm:pt modelId="{474A5F2B-49B6-4833-9A2A-F7F7B58E325C}" type="pres">
      <dgm:prSet presAssocID="{117B742B-26AF-4B0D-9F03-5BC07D95A71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D41A1F01-6268-41E8-920F-B12233680556}" type="pres">
      <dgm:prSet presAssocID="{117B742B-26AF-4B0D-9F03-5BC07D95A714}" presName="spaceRect" presStyleCnt="0"/>
      <dgm:spPr/>
    </dgm:pt>
    <dgm:pt modelId="{0E1B6F09-7943-4DA9-AEAE-C6544EA90F71}" type="pres">
      <dgm:prSet presAssocID="{117B742B-26AF-4B0D-9F03-5BC07D95A714}" presName="textRect" presStyleLbl="revTx" presStyleIdx="0" presStyleCnt="4">
        <dgm:presLayoutVars>
          <dgm:chMax val="1"/>
          <dgm:chPref val="1"/>
        </dgm:presLayoutVars>
      </dgm:prSet>
      <dgm:spPr/>
    </dgm:pt>
    <dgm:pt modelId="{8F20F974-2EFB-4013-91D2-667C8B1A96F0}" type="pres">
      <dgm:prSet presAssocID="{F21BE389-B6CC-4885-8D8B-EE7E77B0FFE9}" presName="sibTrans" presStyleCnt="0"/>
      <dgm:spPr/>
    </dgm:pt>
    <dgm:pt modelId="{A65E6CBA-2A80-4C4A-AA88-0BE3B103B79C}" type="pres">
      <dgm:prSet presAssocID="{C72FD5D5-A85F-4FB9-A79C-87B0740593EF}" presName="compNode" presStyleCnt="0"/>
      <dgm:spPr/>
    </dgm:pt>
    <dgm:pt modelId="{2747A10B-4940-4C32-A468-525CBE9E12F6}" type="pres">
      <dgm:prSet presAssocID="{C72FD5D5-A85F-4FB9-A79C-87B0740593EF}" presName="iconBgRect" presStyleLbl="bgShp" presStyleIdx="1" presStyleCnt="4"/>
      <dgm:spPr/>
    </dgm:pt>
    <dgm:pt modelId="{AC78B7F2-F666-4989-9F7B-EC5EC7DB8842}" type="pres">
      <dgm:prSet presAssocID="{C72FD5D5-A85F-4FB9-A79C-87B0740593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E52762E-1E86-44D0-B8A4-2D8EBE53D50C}" type="pres">
      <dgm:prSet presAssocID="{C72FD5D5-A85F-4FB9-A79C-87B0740593EF}" presName="spaceRect" presStyleCnt="0"/>
      <dgm:spPr/>
    </dgm:pt>
    <dgm:pt modelId="{92B19563-3BE9-48CE-A23A-3E972FF82B47}" type="pres">
      <dgm:prSet presAssocID="{C72FD5D5-A85F-4FB9-A79C-87B0740593EF}" presName="textRect" presStyleLbl="revTx" presStyleIdx="1" presStyleCnt="4">
        <dgm:presLayoutVars>
          <dgm:chMax val="1"/>
          <dgm:chPref val="1"/>
        </dgm:presLayoutVars>
      </dgm:prSet>
      <dgm:spPr/>
    </dgm:pt>
    <dgm:pt modelId="{E17FCDF6-C37A-4AAA-87ED-81242777C7BA}" type="pres">
      <dgm:prSet presAssocID="{60D08945-6804-43BE-B84E-197CD6CA2B1B}" presName="sibTrans" presStyleCnt="0"/>
      <dgm:spPr/>
    </dgm:pt>
    <dgm:pt modelId="{C2064FEB-8EF4-479B-A6C5-1B4DF807A04C}" type="pres">
      <dgm:prSet presAssocID="{1B5ACEED-6CA3-4C28-8F8F-AC5E079F6A66}" presName="compNode" presStyleCnt="0"/>
      <dgm:spPr/>
    </dgm:pt>
    <dgm:pt modelId="{F4683773-6B77-42AE-A020-A3D111D2BA64}" type="pres">
      <dgm:prSet presAssocID="{1B5ACEED-6CA3-4C28-8F8F-AC5E079F6A66}" presName="iconBgRect" presStyleLbl="bgShp" presStyleIdx="2" presStyleCnt="4"/>
      <dgm:spPr/>
    </dgm:pt>
    <dgm:pt modelId="{7CB1602C-F968-4598-A251-888F986D1F32}" type="pres">
      <dgm:prSet presAssocID="{1B5ACEED-6CA3-4C28-8F8F-AC5E079F6A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3852936-7D8C-4CE3-A729-3583D2F81376}" type="pres">
      <dgm:prSet presAssocID="{1B5ACEED-6CA3-4C28-8F8F-AC5E079F6A66}" presName="spaceRect" presStyleCnt="0"/>
      <dgm:spPr/>
    </dgm:pt>
    <dgm:pt modelId="{D1C1B4B3-F234-435B-A005-0A5FE36B06A0}" type="pres">
      <dgm:prSet presAssocID="{1B5ACEED-6CA3-4C28-8F8F-AC5E079F6A66}" presName="textRect" presStyleLbl="revTx" presStyleIdx="2" presStyleCnt="4">
        <dgm:presLayoutVars>
          <dgm:chMax val="1"/>
          <dgm:chPref val="1"/>
        </dgm:presLayoutVars>
      </dgm:prSet>
      <dgm:spPr/>
    </dgm:pt>
    <dgm:pt modelId="{7DF6A19A-2C7D-45A6-932D-61B9D99D0354}" type="pres">
      <dgm:prSet presAssocID="{9813E522-6D22-4628-8A5E-3B4C6E2EADD4}" presName="sibTrans" presStyleCnt="0"/>
      <dgm:spPr/>
    </dgm:pt>
    <dgm:pt modelId="{E7C7CAD8-92A1-480D-AB8A-B0625C3F3161}" type="pres">
      <dgm:prSet presAssocID="{804DA096-53BF-4649-943B-EEE65964A62B}" presName="compNode" presStyleCnt="0"/>
      <dgm:spPr/>
    </dgm:pt>
    <dgm:pt modelId="{A38EFCB6-B326-46D6-BC58-F11A3273F629}" type="pres">
      <dgm:prSet presAssocID="{804DA096-53BF-4649-943B-EEE65964A62B}" presName="iconBgRect" presStyleLbl="bgShp" presStyleIdx="3" presStyleCnt="4"/>
      <dgm:spPr/>
    </dgm:pt>
    <dgm:pt modelId="{C33DAC8F-170D-4A8D-BA3A-B2C86D467764}" type="pres">
      <dgm:prSet presAssocID="{804DA096-53BF-4649-943B-EEE65964A6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FF86111C-4EAA-49E1-9BE4-00DEBA7E4A52}" type="pres">
      <dgm:prSet presAssocID="{804DA096-53BF-4649-943B-EEE65964A62B}" presName="spaceRect" presStyleCnt="0"/>
      <dgm:spPr/>
    </dgm:pt>
    <dgm:pt modelId="{174F21DE-64D2-49FD-A875-7211315A665D}" type="pres">
      <dgm:prSet presAssocID="{804DA096-53BF-4649-943B-EEE65964A62B}" presName="textRect" presStyleLbl="revTx" presStyleIdx="3" presStyleCnt="4">
        <dgm:presLayoutVars>
          <dgm:chMax val="1"/>
          <dgm:chPref val="1"/>
        </dgm:presLayoutVars>
      </dgm:prSet>
      <dgm:spPr/>
    </dgm:pt>
  </dgm:ptLst>
  <dgm:cxnLst>
    <dgm:cxn modelId="{A66B562B-AA9D-6B43-AC09-066B583E2A64}" type="presOf" srcId="{1B5ACEED-6CA3-4C28-8F8F-AC5E079F6A66}" destId="{D1C1B4B3-F234-435B-A005-0A5FE36B06A0}" srcOrd="0" destOrd="0" presId="urn:microsoft.com/office/officeart/2018/5/layout/IconCircleLabelList"/>
    <dgm:cxn modelId="{696A8232-F19A-1C49-B7EC-6B5E1056D295}" type="presOf" srcId="{804DA096-53BF-4649-943B-EEE65964A62B}" destId="{174F21DE-64D2-49FD-A875-7211315A665D}" srcOrd="0" destOrd="0" presId="urn:microsoft.com/office/officeart/2018/5/layout/IconCircleLabelList"/>
    <dgm:cxn modelId="{FC3C5161-4EA5-4692-B438-FA7AA72820B1}" srcId="{83AE96E9-0A9D-4217-9685-93FD44B638DE}" destId="{804DA096-53BF-4649-943B-EEE65964A62B}" srcOrd="3" destOrd="0" parTransId="{57B03099-6F89-4542-A7BC-1F6CD5832CA8}" sibTransId="{8124FD4D-2667-4F0A-95F6-2FEB9BA274AD}"/>
    <dgm:cxn modelId="{A79D6363-607D-3B4B-A7E6-8E7A58063F74}" type="presOf" srcId="{83AE96E9-0A9D-4217-9685-93FD44B638DE}" destId="{5573B8AF-F551-45DB-ACCE-3F7CB4B558C5}" srcOrd="0" destOrd="0" presId="urn:microsoft.com/office/officeart/2018/5/layout/IconCircleLabelList"/>
    <dgm:cxn modelId="{8E1F238E-3451-3145-99B0-33AC3AE8128A}" type="presOf" srcId="{117B742B-26AF-4B0D-9F03-5BC07D95A714}" destId="{0E1B6F09-7943-4DA9-AEAE-C6544EA90F71}" srcOrd="0" destOrd="0" presId="urn:microsoft.com/office/officeart/2018/5/layout/IconCircleLabelList"/>
    <dgm:cxn modelId="{7754FEDB-587B-4A10-B94A-6448C6ED2CF5}" srcId="{83AE96E9-0A9D-4217-9685-93FD44B638DE}" destId="{117B742B-26AF-4B0D-9F03-5BC07D95A714}" srcOrd="0" destOrd="0" parTransId="{D62D6ECC-6EED-4E8B-9165-C0DE69525779}" sibTransId="{F21BE389-B6CC-4885-8D8B-EE7E77B0FFE9}"/>
    <dgm:cxn modelId="{B11EEEE5-60D9-4088-9E48-66E761841118}" srcId="{83AE96E9-0A9D-4217-9685-93FD44B638DE}" destId="{C72FD5D5-A85F-4FB9-A79C-87B0740593EF}" srcOrd="1" destOrd="0" parTransId="{0DC43B26-44CA-401E-BE27-A6C566BDD9F3}" sibTransId="{60D08945-6804-43BE-B84E-197CD6CA2B1B}"/>
    <dgm:cxn modelId="{9DBA43ED-5E1D-4EB7-8088-A8A12356A15D}" srcId="{83AE96E9-0A9D-4217-9685-93FD44B638DE}" destId="{1B5ACEED-6CA3-4C28-8F8F-AC5E079F6A66}" srcOrd="2" destOrd="0" parTransId="{34D167EA-5840-4189-A075-61CC832A5AAC}" sibTransId="{9813E522-6D22-4628-8A5E-3B4C6E2EADD4}"/>
    <dgm:cxn modelId="{DCD9E3FD-4E6A-2D45-A9F6-BA07E108B25B}" type="presOf" srcId="{C72FD5D5-A85F-4FB9-A79C-87B0740593EF}" destId="{92B19563-3BE9-48CE-A23A-3E972FF82B47}" srcOrd="0" destOrd="0" presId="urn:microsoft.com/office/officeart/2018/5/layout/IconCircleLabelList"/>
    <dgm:cxn modelId="{50590919-22E5-AC4C-9883-1C44E3585907}" type="presParOf" srcId="{5573B8AF-F551-45DB-ACCE-3F7CB4B558C5}" destId="{F2FEA4A9-53F4-43A8-94A8-6FC1C1DA1D93}" srcOrd="0" destOrd="0" presId="urn:microsoft.com/office/officeart/2018/5/layout/IconCircleLabelList"/>
    <dgm:cxn modelId="{44626B40-1E54-BA4F-9A5A-EDE879887B93}" type="presParOf" srcId="{F2FEA4A9-53F4-43A8-94A8-6FC1C1DA1D93}" destId="{54E9CE4C-46C3-423F-8684-451A419A36B7}" srcOrd="0" destOrd="0" presId="urn:microsoft.com/office/officeart/2018/5/layout/IconCircleLabelList"/>
    <dgm:cxn modelId="{357C9EF9-5F50-3645-9736-E0202894C0E9}" type="presParOf" srcId="{F2FEA4A9-53F4-43A8-94A8-6FC1C1DA1D93}" destId="{474A5F2B-49B6-4833-9A2A-F7F7B58E325C}" srcOrd="1" destOrd="0" presId="urn:microsoft.com/office/officeart/2018/5/layout/IconCircleLabelList"/>
    <dgm:cxn modelId="{B5E99B4C-B59E-184D-A70E-EBC16B5ACC40}" type="presParOf" srcId="{F2FEA4A9-53F4-43A8-94A8-6FC1C1DA1D93}" destId="{D41A1F01-6268-41E8-920F-B12233680556}" srcOrd="2" destOrd="0" presId="urn:microsoft.com/office/officeart/2018/5/layout/IconCircleLabelList"/>
    <dgm:cxn modelId="{71EF4B20-35BF-9D4F-993C-0E39F6496C84}" type="presParOf" srcId="{F2FEA4A9-53F4-43A8-94A8-6FC1C1DA1D93}" destId="{0E1B6F09-7943-4DA9-AEAE-C6544EA90F71}" srcOrd="3" destOrd="0" presId="urn:microsoft.com/office/officeart/2018/5/layout/IconCircleLabelList"/>
    <dgm:cxn modelId="{33AB74E1-7C54-934F-810F-20FFBD889A05}" type="presParOf" srcId="{5573B8AF-F551-45DB-ACCE-3F7CB4B558C5}" destId="{8F20F974-2EFB-4013-91D2-667C8B1A96F0}" srcOrd="1" destOrd="0" presId="urn:microsoft.com/office/officeart/2018/5/layout/IconCircleLabelList"/>
    <dgm:cxn modelId="{1600654E-8BE5-8047-BAE9-7728D2D89E3D}" type="presParOf" srcId="{5573B8AF-F551-45DB-ACCE-3F7CB4B558C5}" destId="{A65E6CBA-2A80-4C4A-AA88-0BE3B103B79C}" srcOrd="2" destOrd="0" presId="urn:microsoft.com/office/officeart/2018/5/layout/IconCircleLabelList"/>
    <dgm:cxn modelId="{F5C3FB19-6517-BB47-AF9C-3572CF608F7E}" type="presParOf" srcId="{A65E6CBA-2A80-4C4A-AA88-0BE3B103B79C}" destId="{2747A10B-4940-4C32-A468-525CBE9E12F6}" srcOrd="0" destOrd="0" presId="urn:microsoft.com/office/officeart/2018/5/layout/IconCircleLabelList"/>
    <dgm:cxn modelId="{FF8163D5-7C06-0B4B-B948-C23113DD339C}" type="presParOf" srcId="{A65E6CBA-2A80-4C4A-AA88-0BE3B103B79C}" destId="{AC78B7F2-F666-4989-9F7B-EC5EC7DB8842}" srcOrd="1" destOrd="0" presId="urn:microsoft.com/office/officeart/2018/5/layout/IconCircleLabelList"/>
    <dgm:cxn modelId="{F0B25E11-F8D8-104A-8F30-9A1821AC3F51}" type="presParOf" srcId="{A65E6CBA-2A80-4C4A-AA88-0BE3B103B79C}" destId="{7E52762E-1E86-44D0-B8A4-2D8EBE53D50C}" srcOrd="2" destOrd="0" presId="urn:microsoft.com/office/officeart/2018/5/layout/IconCircleLabelList"/>
    <dgm:cxn modelId="{87347CC6-BCF7-E043-9C24-29A4CF1D8E19}" type="presParOf" srcId="{A65E6CBA-2A80-4C4A-AA88-0BE3B103B79C}" destId="{92B19563-3BE9-48CE-A23A-3E972FF82B47}" srcOrd="3" destOrd="0" presId="urn:microsoft.com/office/officeart/2018/5/layout/IconCircleLabelList"/>
    <dgm:cxn modelId="{7315734F-6D47-354C-AE2C-252868DFC644}" type="presParOf" srcId="{5573B8AF-F551-45DB-ACCE-3F7CB4B558C5}" destId="{E17FCDF6-C37A-4AAA-87ED-81242777C7BA}" srcOrd="3" destOrd="0" presId="urn:microsoft.com/office/officeart/2018/5/layout/IconCircleLabelList"/>
    <dgm:cxn modelId="{87EE651E-7553-6447-B181-1D18336308BA}" type="presParOf" srcId="{5573B8AF-F551-45DB-ACCE-3F7CB4B558C5}" destId="{C2064FEB-8EF4-479B-A6C5-1B4DF807A04C}" srcOrd="4" destOrd="0" presId="urn:microsoft.com/office/officeart/2018/5/layout/IconCircleLabelList"/>
    <dgm:cxn modelId="{A6447F6B-AA3D-BC44-A0B7-FD6F17F25F28}" type="presParOf" srcId="{C2064FEB-8EF4-479B-A6C5-1B4DF807A04C}" destId="{F4683773-6B77-42AE-A020-A3D111D2BA64}" srcOrd="0" destOrd="0" presId="urn:microsoft.com/office/officeart/2018/5/layout/IconCircleLabelList"/>
    <dgm:cxn modelId="{462FF67F-6E34-8143-A59F-E50EE29C0C83}" type="presParOf" srcId="{C2064FEB-8EF4-479B-A6C5-1B4DF807A04C}" destId="{7CB1602C-F968-4598-A251-888F986D1F32}" srcOrd="1" destOrd="0" presId="urn:microsoft.com/office/officeart/2018/5/layout/IconCircleLabelList"/>
    <dgm:cxn modelId="{FE0ED9D4-E1E5-6F46-A0C6-336B0F4B4938}" type="presParOf" srcId="{C2064FEB-8EF4-479B-A6C5-1B4DF807A04C}" destId="{E3852936-7D8C-4CE3-A729-3583D2F81376}" srcOrd="2" destOrd="0" presId="urn:microsoft.com/office/officeart/2018/5/layout/IconCircleLabelList"/>
    <dgm:cxn modelId="{76ED281E-667E-A043-994A-ED33B76A804A}" type="presParOf" srcId="{C2064FEB-8EF4-479B-A6C5-1B4DF807A04C}" destId="{D1C1B4B3-F234-435B-A005-0A5FE36B06A0}" srcOrd="3" destOrd="0" presId="urn:microsoft.com/office/officeart/2018/5/layout/IconCircleLabelList"/>
    <dgm:cxn modelId="{B3D9DAEC-9D9B-624A-A225-96ED7DD27997}" type="presParOf" srcId="{5573B8AF-F551-45DB-ACCE-3F7CB4B558C5}" destId="{7DF6A19A-2C7D-45A6-932D-61B9D99D0354}" srcOrd="5" destOrd="0" presId="urn:microsoft.com/office/officeart/2018/5/layout/IconCircleLabelList"/>
    <dgm:cxn modelId="{FAA72932-70BE-1C4C-857B-8CC6ECDF457C}" type="presParOf" srcId="{5573B8AF-F551-45DB-ACCE-3F7CB4B558C5}" destId="{E7C7CAD8-92A1-480D-AB8A-B0625C3F3161}" srcOrd="6" destOrd="0" presId="urn:microsoft.com/office/officeart/2018/5/layout/IconCircleLabelList"/>
    <dgm:cxn modelId="{C78AACAF-5DD0-F447-B8CC-CED24F200AC4}" type="presParOf" srcId="{E7C7CAD8-92A1-480D-AB8A-B0625C3F3161}" destId="{A38EFCB6-B326-46D6-BC58-F11A3273F629}" srcOrd="0" destOrd="0" presId="urn:microsoft.com/office/officeart/2018/5/layout/IconCircleLabelList"/>
    <dgm:cxn modelId="{3211605E-B248-F747-953F-5D78CB8809FA}" type="presParOf" srcId="{E7C7CAD8-92A1-480D-AB8A-B0625C3F3161}" destId="{C33DAC8F-170D-4A8D-BA3A-B2C86D467764}" srcOrd="1" destOrd="0" presId="urn:microsoft.com/office/officeart/2018/5/layout/IconCircleLabelList"/>
    <dgm:cxn modelId="{52212E64-B5F7-5E48-8BCE-B413C71F02CC}" type="presParOf" srcId="{E7C7CAD8-92A1-480D-AB8A-B0625C3F3161}" destId="{FF86111C-4EAA-49E1-9BE4-00DEBA7E4A52}" srcOrd="2" destOrd="0" presId="urn:microsoft.com/office/officeart/2018/5/layout/IconCircleLabelList"/>
    <dgm:cxn modelId="{690984EA-A44F-6E44-A092-BAC387AE91DC}" type="presParOf" srcId="{E7C7CAD8-92A1-480D-AB8A-B0625C3F3161}" destId="{174F21DE-64D2-49FD-A875-7211315A665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C49CF4-2C90-4046-AC05-10E8EEF6E41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C77A1B5-19D1-41C6-96C8-A45D0C224BB7}">
      <dgm:prSet/>
      <dgm:spPr/>
      <dgm:t>
        <a:bodyPr/>
        <a:lstStyle/>
        <a:p>
          <a:r>
            <a:rPr lang="en-US" dirty="0"/>
            <a:t>Hadoop Distributed File System (HDFS)</a:t>
          </a:r>
        </a:p>
      </dgm:t>
    </dgm:pt>
    <dgm:pt modelId="{E0D8F0E8-96EB-45B5-A603-121AFAC92376}" type="parTrans" cxnId="{CCFD5F5F-5A2D-44E5-85A8-5AF5C1863309}">
      <dgm:prSet/>
      <dgm:spPr/>
      <dgm:t>
        <a:bodyPr/>
        <a:lstStyle/>
        <a:p>
          <a:endParaRPr lang="en-US"/>
        </a:p>
      </dgm:t>
    </dgm:pt>
    <dgm:pt modelId="{B0CF87F5-2B40-4DDD-8982-048626C22643}" type="sibTrans" cxnId="{CCFD5F5F-5A2D-44E5-85A8-5AF5C1863309}">
      <dgm:prSet/>
      <dgm:spPr/>
      <dgm:t>
        <a:bodyPr/>
        <a:lstStyle/>
        <a:p>
          <a:endParaRPr lang="en-US"/>
        </a:p>
      </dgm:t>
    </dgm:pt>
    <dgm:pt modelId="{09C450E9-FB8E-4099-AE40-A715FCC61DF1}">
      <dgm:prSet/>
      <dgm:spPr/>
      <dgm:t>
        <a:bodyPr/>
        <a:lstStyle/>
        <a:p>
          <a:r>
            <a:rPr lang="en-US" dirty="0"/>
            <a:t>Google Cloud </a:t>
          </a:r>
          <a:r>
            <a:rPr lang="en-US" dirty="0" err="1"/>
            <a:t>Dataproc</a:t>
          </a:r>
          <a:endParaRPr lang="en-US" dirty="0"/>
        </a:p>
      </dgm:t>
    </dgm:pt>
    <dgm:pt modelId="{CA14E89E-87FB-4101-889A-4ABD00EE683B}" type="parTrans" cxnId="{B8DCB398-E587-4750-A0FC-8EAA225B3B3D}">
      <dgm:prSet/>
      <dgm:spPr/>
      <dgm:t>
        <a:bodyPr/>
        <a:lstStyle/>
        <a:p>
          <a:endParaRPr lang="en-US"/>
        </a:p>
      </dgm:t>
    </dgm:pt>
    <dgm:pt modelId="{DCBBC128-64EB-4872-83A0-5DA3E791AA40}" type="sibTrans" cxnId="{B8DCB398-E587-4750-A0FC-8EAA225B3B3D}">
      <dgm:prSet/>
      <dgm:spPr/>
      <dgm:t>
        <a:bodyPr/>
        <a:lstStyle/>
        <a:p>
          <a:endParaRPr lang="en-US"/>
        </a:p>
      </dgm:t>
    </dgm:pt>
    <dgm:pt modelId="{B6B6C7FC-6D75-4467-AD34-391F45FFA7CE}">
      <dgm:prSet/>
      <dgm:spPr/>
      <dgm:t>
        <a:bodyPr/>
        <a:lstStyle/>
        <a:p>
          <a:r>
            <a:rPr lang="en-US" dirty="0"/>
            <a:t>Google Cloud Platform(GCP)</a:t>
          </a:r>
        </a:p>
      </dgm:t>
    </dgm:pt>
    <dgm:pt modelId="{7FB15471-23B4-48D5-92DC-77D47C572D80}" type="parTrans" cxnId="{E332C17A-46AC-48E0-A29A-2426A073DF5E}">
      <dgm:prSet/>
      <dgm:spPr/>
      <dgm:t>
        <a:bodyPr/>
        <a:lstStyle/>
        <a:p>
          <a:endParaRPr lang="en-US"/>
        </a:p>
      </dgm:t>
    </dgm:pt>
    <dgm:pt modelId="{AA5A807A-5DC5-4C3C-BC54-1A92C414D5D9}" type="sibTrans" cxnId="{E332C17A-46AC-48E0-A29A-2426A073DF5E}">
      <dgm:prSet/>
      <dgm:spPr/>
      <dgm:t>
        <a:bodyPr/>
        <a:lstStyle/>
        <a:p>
          <a:endParaRPr lang="en-US"/>
        </a:p>
      </dgm:t>
    </dgm:pt>
    <dgm:pt modelId="{1F7909F2-0006-4085-9D13-C7970840BFDF}">
      <dgm:prSet/>
      <dgm:spPr/>
      <dgm:t>
        <a:bodyPr/>
        <a:lstStyle/>
        <a:p>
          <a:r>
            <a:rPr lang="en-US"/>
            <a:t>PySpark</a:t>
          </a:r>
        </a:p>
      </dgm:t>
    </dgm:pt>
    <dgm:pt modelId="{E550E75A-7712-474C-B495-59C91716763B}" type="parTrans" cxnId="{E2E6DB22-A28E-4938-8352-51D221B5B83C}">
      <dgm:prSet/>
      <dgm:spPr/>
      <dgm:t>
        <a:bodyPr/>
        <a:lstStyle/>
        <a:p>
          <a:endParaRPr lang="en-US"/>
        </a:p>
      </dgm:t>
    </dgm:pt>
    <dgm:pt modelId="{13FAE1B6-BC46-4BC2-A7AC-204797668626}" type="sibTrans" cxnId="{E2E6DB22-A28E-4938-8352-51D221B5B83C}">
      <dgm:prSet/>
      <dgm:spPr/>
      <dgm:t>
        <a:bodyPr/>
        <a:lstStyle/>
        <a:p>
          <a:endParaRPr lang="en-US"/>
        </a:p>
      </dgm:t>
    </dgm:pt>
    <dgm:pt modelId="{201AC3BE-7F00-4392-89C5-ED695F35AAA4}">
      <dgm:prSet/>
      <dgm:spPr/>
      <dgm:t>
        <a:bodyPr/>
        <a:lstStyle/>
        <a:p>
          <a:r>
            <a:rPr lang="en-US"/>
            <a:t>Jupyter Notebook</a:t>
          </a:r>
        </a:p>
      </dgm:t>
    </dgm:pt>
    <dgm:pt modelId="{377D8DD7-14D3-47DB-8CD2-4051B39C01FE}" type="parTrans" cxnId="{B01FDE5B-B30C-426E-8660-89DE215CA27D}">
      <dgm:prSet/>
      <dgm:spPr/>
      <dgm:t>
        <a:bodyPr/>
        <a:lstStyle/>
        <a:p>
          <a:endParaRPr lang="en-US"/>
        </a:p>
      </dgm:t>
    </dgm:pt>
    <dgm:pt modelId="{6F64A8B0-4250-423F-97B8-BA9D9F1D8B72}" type="sibTrans" cxnId="{B01FDE5B-B30C-426E-8660-89DE215CA27D}">
      <dgm:prSet/>
      <dgm:spPr/>
      <dgm:t>
        <a:bodyPr/>
        <a:lstStyle/>
        <a:p>
          <a:endParaRPr lang="en-US"/>
        </a:p>
      </dgm:t>
    </dgm:pt>
    <dgm:pt modelId="{34CF9649-4068-864F-BC9A-EA61FEFB341E}" type="pres">
      <dgm:prSet presAssocID="{12C49CF4-2C90-4046-AC05-10E8EEF6E414}" presName="linear" presStyleCnt="0">
        <dgm:presLayoutVars>
          <dgm:animLvl val="lvl"/>
          <dgm:resizeHandles val="exact"/>
        </dgm:presLayoutVars>
      </dgm:prSet>
      <dgm:spPr/>
    </dgm:pt>
    <dgm:pt modelId="{1242F6A2-4550-E54F-881E-80126CF60F7F}" type="pres">
      <dgm:prSet presAssocID="{EC77A1B5-19D1-41C6-96C8-A45D0C224BB7}" presName="parentText" presStyleLbl="node1" presStyleIdx="0" presStyleCnt="5">
        <dgm:presLayoutVars>
          <dgm:chMax val="0"/>
          <dgm:bulletEnabled val="1"/>
        </dgm:presLayoutVars>
      </dgm:prSet>
      <dgm:spPr/>
    </dgm:pt>
    <dgm:pt modelId="{AC2DA6D0-E2FD-8144-87AE-BDAE087273E2}" type="pres">
      <dgm:prSet presAssocID="{B0CF87F5-2B40-4DDD-8982-048626C22643}" presName="spacer" presStyleCnt="0"/>
      <dgm:spPr/>
    </dgm:pt>
    <dgm:pt modelId="{58DC3B51-5037-7A41-87DE-3EC29A15094A}" type="pres">
      <dgm:prSet presAssocID="{B6B6C7FC-6D75-4467-AD34-391F45FFA7CE}" presName="parentText" presStyleLbl="node1" presStyleIdx="1" presStyleCnt="5">
        <dgm:presLayoutVars>
          <dgm:chMax val="0"/>
          <dgm:bulletEnabled val="1"/>
        </dgm:presLayoutVars>
      </dgm:prSet>
      <dgm:spPr/>
    </dgm:pt>
    <dgm:pt modelId="{34103401-FD0E-554D-910C-4B521BDDC106}" type="pres">
      <dgm:prSet presAssocID="{AA5A807A-5DC5-4C3C-BC54-1A92C414D5D9}" presName="spacer" presStyleCnt="0"/>
      <dgm:spPr/>
    </dgm:pt>
    <dgm:pt modelId="{84ECACC4-B645-0A47-8BF7-007B936FDB5A}" type="pres">
      <dgm:prSet presAssocID="{09C450E9-FB8E-4099-AE40-A715FCC61DF1}" presName="parentText" presStyleLbl="node1" presStyleIdx="2" presStyleCnt="5">
        <dgm:presLayoutVars>
          <dgm:chMax val="0"/>
          <dgm:bulletEnabled val="1"/>
        </dgm:presLayoutVars>
      </dgm:prSet>
      <dgm:spPr/>
    </dgm:pt>
    <dgm:pt modelId="{53118890-F03B-1B44-BCC3-824A66ED344C}" type="pres">
      <dgm:prSet presAssocID="{DCBBC128-64EB-4872-83A0-5DA3E791AA40}" presName="spacer" presStyleCnt="0"/>
      <dgm:spPr/>
    </dgm:pt>
    <dgm:pt modelId="{2868D6F3-ECD6-5640-9CAF-9BB42FEF6B0A}" type="pres">
      <dgm:prSet presAssocID="{1F7909F2-0006-4085-9D13-C7970840BFDF}" presName="parentText" presStyleLbl="node1" presStyleIdx="3" presStyleCnt="5">
        <dgm:presLayoutVars>
          <dgm:chMax val="0"/>
          <dgm:bulletEnabled val="1"/>
        </dgm:presLayoutVars>
      </dgm:prSet>
      <dgm:spPr/>
    </dgm:pt>
    <dgm:pt modelId="{0B81B88C-BF13-284A-A135-0CC8064A2001}" type="pres">
      <dgm:prSet presAssocID="{13FAE1B6-BC46-4BC2-A7AC-204797668626}" presName="spacer" presStyleCnt="0"/>
      <dgm:spPr/>
    </dgm:pt>
    <dgm:pt modelId="{96CFD6CC-BB41-5A4B-AEF1-637500FA157E}" type="pres">
      <dgm:prSet presAssocID="{201AC3BE-7F00-4392-89C5-ED695F35AAA4}" presName="parentText" presStyleLbl="node1" presStyleIdx="4" presStyleCnt="5">
        <dgm:presLayoutVars>
          <dgm:chMax val="0"/>
          <dgm:bulletEnabled val="1"/>
        </dgm:presLayoutVars>
      </dgm:prSet>
      <dgm:spPr/>
    </dgm:pt>
  </dgm:ptLst>
  <dgm:cxnLst>
    <dgm:cxn modelId="{7AEE2421-D28B-C94B-B8B0-12E4F2757403}" type="presOf" srcId="{12C49CF4-2C90-4046-AC05-10E8EEF6E414}" destId="{34CF9649-4068-864F-BC9A-EA61FEFB341E}" srcOrd="0" destOrd="0" presId="urn:microsoft.com/office/officeart/2005/8/layout/vList2"/>
    <dgm:cxn modelId="{E2E6DB22-A28E-4938-8352-51D221B5B83C}" srcId="{12C49CF4-2C90-4046-AC05-10E8EEF6E414}" destId="{1F7909F2-0006-4085-9D13-C7970840BFDF}" srcOrd="3" destOrd="0" parTransId="{E550E75A-7712-474C-B495-59C91716763B}" sibTransId="{13FAE1B6-BC46-4BC2-A7AC-204797668626}"/>
    <dgm:cxn modelId="{7775924F-1069-7A4C-B134-B9C0DB5A9D3B}" type="presOf" srcId="{B6B6C7FC-6D75-4467-AD34-391F45FFA7CE}" destId="{58DC3B51-5037-7A41-87DE-3EC29A15094A}" srcOrd="0" destOrd="0" presId="urn:microsoft.com/office/officeart/2005/8/layout/vList2"/>
    <dgm:cxn modelId="{B01FDE5B-B30C-426E-8660-89DE215CA27D}" srcId="{12C49CF4-2C90-4046-AC05-10E8EEF6E414}" destId="{201AC3BE-7F00-4392-89C5-ED695F35AAA4}" srcOrd="4" destOrd="0" parTransId="{377D8DD7-14D3-47DB-8CD2-4051B39C01FE}" sibTransId="{6F64A8B0-4250-423F-97B8-BA9D9F1D8B72}"/>
    <dgm:cxn modelId="{CCFD5F5F-5A2D-44E5-85A8-5AF5C1863309}" srcId="{12C49CF4-2C90-4046-AC05-10E8EEF6E414}" destId="{EC77A1B5-19D1-41C6-96C8-A45D0C224BB7}" srcOrd="0" destOrd="0" parTransId="{E0D8F0E8-96EB-45B5-A603-121AFAC92376}" sibTransId="{B0CF87F5-2B40-4DDD-8982-048626C22643}"/>
    <dgm:cxn modelId="{F58FC561-6A47-054D-8672-4EE39CC2ADA9}" type="presOf" srcId="{09C450E9-FB8E-4099-AE40-A715FCC61DF1}" destId="{84ECACC4-B645-0A47-8BF7-007B936FDB5A}" srcOrd="0" destOrd="0" presId="urn:microsoft.com/office/officeart/2005/8/layout/vList2"/>
    <dgm:cxn modelId="{E332C17A-46AC-48E0-A29A-2426A073DF5E}" srcId="{12C49CF4-2C90-4046-AC05-10E8EEF6E414}" destId="{B6B6C7FC-6D75-4467-AD34-391F45FFA7CE}" srcOrd="1" destOrd="0" parTransId="{7FB15471-23B4-48D5-92DC-77D47C572D80}" sibTransId="{AA5A807A-5DC5-4C3C-BC54-1A92C414D5D9}"/>
    <dgm:cxn modelId="{B8DCB398-E587-4750-A0FC-8EAA225B3B3D}" srcId="{12C49CF4-2C90-4046-AC05-10E8EEF6E414}" destId="{09C450E9-FB8E-4099-AE40-A715FCC61DF1}" srcOrd="2" destOrd="0" parTransId="{CA14E89E-87FB-4101-889A-4ABD00EE683B}" sibTransId="{DCBBC128-64EB-4872-83A0-5DA3E791AA40}"/>
    <dgm:cxn modelId="{A0CE6BC4-B2A9-0740-A2BB-E2D65DE762F9}" type="presOf" srcId="{1F7909F2-0006-4085-9D13-C7970840BFDF}" destId="{2868D6F3-ECD6-5640-9CAF-9BB42FEF6B0A}" srcOrd="0" destOrd="0" presId="urn:microsoft.com/office/officeart/2005/8/layout/vList2"/>
    <dgm:cxn modelId="{E65F62C6-6A76-0848-B094-ECE95327897F}" type="presOf" srcId="{EC77A1B5-19D1-41C6-96C8-A45D0C224BB7}" destId="{1242F6A2-4550-E54F-881E-80126CF60F7F}" srcOrd="0" destOrd="0" presId="urn:microsoft.com/office/officeart/2005/8/layout/vList2"/>
    <dgm:cxn modelId="{6857B2E9-0CB8-1846-8472-DE2908211541}" type="presOf" srcId="{201AC3BE-7F00-4392-89C5-ED695F35AAA4}" destId="{96CFD6CC-BB41-5A4B-AEF1-637500FA157E}" srcOrd="0" destOrd="0" presId="urn:microsoft.com/office/officeart/2005/8/layout/vList2"/>
    <dgm:cxn modelId="{1035FDC4-4A00-FD41-BE6D-D86E8E89FCB6}" type="presParOf" srcId="{34CF9649-4068-864F-BC9A-EA61FEFB341E}" destId="{1242F6A2-4550-E54F-881E-80126CF60F7F}" srcOrd="0" destOrd="0" presId="urn:microsoft.com/office/officeart/2005/8/layout/vList2"/>
    <dgm:cxn modelId="{00DFB77B-15F6-D84B-9636-E7EC7FF0541F}" type="presParOf" srcId="{34CF9649-4068-864F-BC9A-EA61FEFB341E}" destId="{AC2DA6D0-E2FD-8144-87AE-BDAE087273E2}" srcOrd="1" destOrd="0" presId="urn:microsoft.com/office/officeart/2005/8/layout/vList2"/>
    <dgm:cxn modelId="{D516BD72-7EB2-5948-A434-A92CAC7FE476}" type="presParOf" srcId="{34CF9649-4068-864F-BC9A-EA61FEFB341E}" destId="{58DC3B51-5037-7A41-87DE-3EC29A15094A}" srcOrd="2" destOrd="0" presId="urn:microsoft.com/office/officeart/2005/8/layout/vList2"/>
    <dgm:cxn modelId="{6219B6FA-06A6-6A44-9184-B92F0A507A4D}" type="presParOf" srcId="{34CF9649-4068-864F-BC9A-EA61FEFB341E}" destId="{34103401-FD0E-554D-910C-4B521BDDC106}" srcOrd="3" destOrd="0" presId="urn:microsoft.com/office/officeart/2005/8/layout/vList2"/>
    <dgm:cxn modelId="{0C09B950-FF66-4740-8430-E815A609CD41}" type="presParOf" srcId="{34CF9649-4068-864F-BC9A-EA61FEFB341E}" destId="{84ECACC4-B645-0A47-8BF7-007B936FDB5A}" srcOrd="4" destOrd="0" presId="urn:microsoft.com/office/officeart/2005/8/layout/vList2"/>
    <dgm:cxn modelId="{0097286D-28B8-4C4E-B3F7-5B4BB3B40D94}" type="presParOf" srcId="{34CF9649-4068-864F-BC9A-EA61FEFB341E}" destId="{53118890-F03B-1B44-BCC3-824A66ED344C}" srcOrd="5" destOrd="0" presId="urn:microsoft.com/office/officeart/2005/8/layout/vList2"/>
    <dgm:cxn modelId="{A51ED4E1-BE1C-DF4E-93A7-7A358BC2C5D3}" type="presParOf" srcId="{34CF9649-4068-864F-BC9A-EA61FEFB341E}" destId="{2868D6F3-ECD6-5640-9CAF-9BB42FEF6B0A}" srcOrd="6" destOrd="0" presId="urn:microsoft.com/office/officeart/2005/8/layout/vList2"/>
    <dgm:cxn modelId="{3A980BD5-820D-9441-914A-E98057192F79}" type="presParOf" srcId="{34CF9649-4068-864F-BC9A-EA61FEFB341E}" destId="{0B81B88C-BF13-284A-A135-0CC8064A2001}" srcOrd="7" destOrd="0" presId="urn:microsoft.com/office/officeart/2005/8/layout/vList2"/>
    <dgm:cxn modelId="{8D6CAA1C-CD9E-D545-9EB4-F238B881956C}" type="presParOf" srcId="{34CF9649-4068-864F-BC9A-EA61FEFB341E}" destId="{96CFD6CC-BB41-5A4B-AEF1-637500FA157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F1E72C-BD66-4E5D-8936-C0E6B21CF98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5336A29-C728-41B3-BECA-8F3B8FFAD492}">
      <dgm:prSet/>
      <dgm:spPr/>
      <dgm:t>
        <a:bodyPr/>
        <a:lstStyle/>
        <a:p>
          <a:r>
            <a:rPr lang="en-US" dirty="0" err="1"/>
            <a:t>Dataproc</a:t>
          </a:r>
          <a:r>
            <a:rPr lang="en-US" dirty="0"/>
            <a:t> Cluster Setup</a:t>
          </a:r>
        </a:p>
      </dgm:t>
    </dgm:pt>
    <dgm:pt modelId="{D416B593-14CC-4D64-B6AC-73A094C397C6}" type="parTrans" cxnId="{A402C08F-64AF-4FEA-BF3A-3678E89E701A}">
      <dgm:prSet/>
      <dgm:spPr/>
      <dgm:t>
        <a:bodyPr/>
        <a:lstStyle/>
        <a:p>
          <a:endParaRPr lang="en-US"/>
        </a:p>
      </dgm:t>
    </dgm:pt>
    <dgm:pt modelId="{5182CCB2-F050-43F5-BEC8-4AE0112C28DA}" type="sibTrans" cxnId="{A402C08F-64AF-4FEA-BF3A-3678E89E701A}">
      <dgm:prSet/>
      <dgm:spPr/>
      <dgm:t>
        <a:bodyPr/>
        <a:lstStyle/>
        <a:p>
          <a:endParaRPr lang="en-US"/>
        </a:p>
      </dgm:t>
    </dgm:pt>
    <dgm:pt modelId="{C458CE54-2861-4BAC-9542-F45F4A58958F}">
      <dgm:prSet/>
      <dgm:spPr/>
      <dgm:t>
        <a:bodyPr/>
        <a:lstStyle/>
        <a:p>
          <a:r>
            <a:rPr lang="en-US" dirty="0"/>
            <a:t>Starting a Spark session</a:t>
          </a:r>
        </a:p>
      </dgm:t>
    </dgm:pt>
    <dgm:pt modelId="{C6FB93EF-7736-401F-BB88-77C92E4DAB3A}" type="parTrans" cxnId="{5217EB3F-738F-4D2E-99B7-446F1222472B}">
      <dgm:prSet/>
      <dgm:spPr/>
      <dgm:t>
        <a:bodyPr/>
        <a:lstStyle/>
        <a:p>
          <a:endParaRPr lang="en-US"/>
        </a:p>
      </dgm:t>
    </dgm:pt>
    <dgm:pt modelId="{549D230F-9E6C-452F-9EFE-604B9274D38E}" type="sibTrans" cxnId="{5217EB3F-738F-4D2E-99B7-446F1222472B}">
      <dgm:prSet/>
      <dgm:spPr/>
      <dgm:t>
        <a:bodyPr/>
        <a:lstStyle/>
        <a:p>
          <a:endParaRPr lang="en-US"/>
        </a:p>
      </dgm:t>
    </dgm:pt>
    <dgm:pt modelId="{980239C6-A452-413F-BB75-E6B57571EBFE}">
      <dgm:prSet/>
      <dgm:spPr/>
      <dgm:t>
        <a:bodyPr/>
        <a:lstStyle/>
        <a:p>
          <a:r>
            <a:rPr lang="en-US" dirty="0"/>
            <a:t>Data Cleaning</a:t>
          </a:r>
        </a:p>
      </dgm:t>
    </dgm:pt>
    <dgm:pt modelId="{4CABC6F9-143B-41E7-A240-70825EC2FB08}" type="parTrans" cxnId="{B55BAD1E-EECB-407A-89B6-750485EC548C}">
      <dgm:prSet/>
      <dgm:spPr/>
      <dgm:t>
        <a:bodyPr/>
        <a:lstStyle/>
        <a:p>
          <a:endParaRPr lang="en-US"/>
        </a:p>
      </dgm:t>
    </dgm:pt>
    <dgm:pt modelId="{6DE132FE-79FD-4EBD-9BB2-408317F7A190}" type="sibTrans" cxnId="{B55BAD1E-EECB-407A-89B6-750485EC548C}">
      <dgm:prSet/>
      <dgm:spPr/>
      <dgm:t>
        <a:bodyPr/>
        <a:lstStyle/>
        <a:p>
          <a:endParaRPr lang="en-US"/>
        </a:p>
      </dgm:t>
    </dgm:pt>
    <dgm:pt modelId="{69EC2785-4C71-4E41-9683-B3FD7E191606}">
      <dgm:prSet/>
      <dgm:spPr/>
      <dgm:t>
        <a:bodyPr/>
        <a:lstStyle/>
        <a:p>
          <a:r>
            <a:rPr lang="en-US" dirty="0"/>
            <a:t>Data Analysis</a:t>
          </a:r>
        </a:p>
      </dgm:t>
    </dgm:pt>
    <dgm:pt modelId="{329C0753-F91F-4FD4-AE4B-C33DFA4D739D}" type="parTrans" cxnId="{53CCA61B-B707-4F0F-ABED-3DC2D3BB637C}">
      <dgm:prSet/>
      <dgm:spPr/>
      <dgm:t>
        <a:bodyPr/>
        <a:lstStyle/>
        <a:p>
          <a:endParaRPr lang="en-US"/>
        </a:p>
      </dgm:t>
    </dgm:pt>
    <dgm:pt modelId="{E50DF277-59B9-4BFD-8DF3-A5C33F8D18BE}" type="sibTrans" cxnId="{53CCA61B-B707-4F0F-ABED-3DC2D3BB637C}">
      <dgm:prSet/>
      <dgm:spPr/>
      <dgm:t>
        <a:bodyPr/>
        <a:lstStyle/>
        <a:p>
          <a:endParaRPr lang="en-US"/>
        </a:p>
      </dgm:t>
    </dgm:pt>
    <dgm:pt modelId="{BBA567CE-C695-49A3-89E2-5A3C4B4FA303}">
      <dgm:prSet/>
      <dgm:spPr/>
      <dgm:t>
        <a:bodyPr/>
        <a:lstStyle/>
        <a:p>
          <a:r>
            <a:rPr lang="en-US" dirty="0"/>
            <a:t>Data Visualization</a:t>
          </a:r>
        </a:p>
      </dgm:t>
    </dgm:pt>
    <dgm:pt modelId="{07FB226B-19FE-4B02-9889-8DFE6C6265ED}" type="parTrans" cxnId="{0A70EF9A-B306-4F9C-9A35-7A57813539DE}">
      <dgm:prSet/>
      <dgm:spPr/>
      <dgm:t>
        <a:bodyPr/>
        <a:lstStyle/>
        <a:p>
          <a:endParaRPr lang="en-US"/>
        </a:p>
      </dgm:t>
    </dgm:pt>
    <dgm:pt modelId="{D900064C-8BC2-43CC-8DEC-46AC16ADEA86}" type="sibTrans" cxnId="{0A70EF9A-B306-4F9C-9A35-7A57813539DE}">
      <dgm:prSet/>
      <dgm:spPr/>
      <dgm:t>
        <a:bodyPr/>
        <a:lstStyle/>
        <a:p>
          <a:endParaRPr lang="en-US"/>
        </a:p>
      </dgm:t>
    </dgm:pt>
    <dgm:pt modelId="{53890773-63E1-DF40-8AC0-95018B9EF9A5}" type="pres">
      <dgm:prSet presAssocID="{6DF1E72C-BD66-4E5D-8936-C0E6B21CF98D}" presName="linear" presStyleCnt="0">
        <dgm:presLayoutVars>
          <dgm:dir/>
          <dgm:animLvl val="lvl"/>
          <dgm:resizeHandles val="exact"/>
        </dgm:presLayoutVars>
      </dgm:prSet>
      <dgm:spPr/>
    </dgm:pt>
    <dgm:pt modelId="{FC19A22B-6379-384F-B509-A8949BF9B718}" type="pres">
      <dgm:prSet presAssocID="{85336A29-C728-41B3-BECA-8F3B8FFAD492}" presName="parentLin" presStyleCnt="0"/>
      <dgm:spPr/>
    </dgm:pt>
    <dgm:pt modelId="{71FFFA25-779F-5249-8AE4-968EA662411E}" type="pres">
      <dgm:prSet presAssocID="{85336A29-C728-41B3-BECA-8F3B8FFAD492}" presName="parentLeftMargin" presStyleLbl="node1" presStyleIdx="0" presStyleCnt="5"/>
      <dgm:spPr/>
    </dgm:pt>
    <dgm:pt modelId="{8D9AA573-7AC8-3643-A9CE-D9304507363A}" type="pres">
      <dgm:prSet presAssocID="{85336A29-C728-41B3-BECA-8F3B8FFAD492}" presName="parentText" presStyleLbl="node1" presStyleIdx="0" presStyleCnt="5">
        <dgm:presLayoutVars>
          <dgm:chMax val="0"/>
          <dgm:bulletEnabled val="1"/>
        </dgm:presLayoutVars>
      </dgm:prSet>
      <dgm:spPr/>
    </dgm:pt>
    <dgm:pt modelId="{D3D90840-B819-A248-8EF6-59EE809FC7C9}" type="pres">
      <dgm:prSet presAssocID="{85336A29-C728-41B3-BECA-8F3B8FFAD492}" presName="negativeSpace" presStyleCnt="0"/>
      <dgm:spPr/>
    </dgm:pt>
    <dgm:pt modelId="{96AF1CFA-C697-A340-B7A2-961641103DBA}" type="pres">
      <dgm:prSet presAssocID="{85336A29-C728-41B3-BECA-8F3B8FFAD492}" presName="childText" presStyleLbl="conFgAcc1" presStyleIdx="0" presStyleCnt="5">
        <dgm:presLayoutVars>
          <dgm:bulletEnabled val="1"/>
        </dgm:presLayoutVars>
      </dgm:prSet>
      <dgm:spPr/>
    </dgm:pt>
    <dgm:pt modelId="{0610E2AD-853E-D34B-8BAC-3CB5C60DB840}" type="pres">
      <dgm:prSet presAssocID="{5182CCB2-F050-43F5-BEC8-4AE0112C28DA}" presName="spaceBetweenRectangles" presStyleCnt="0"/>
      <dgm:spPr/>
    </dgm:pt>
    <dgm:pt modelId="{79F7FF18-AF73-514E-88A6-745F3A1C0488}" type="pres">
      <dgm:prSet presAssocID="{C458CE54-2861-4BAC-9542-F45F4A58958F}" presName="parentLin" presStyleCnt="0"/>
      <dgm:spPr/>
    </dgm:pt>
    <dgm:pt modelId="{B8653639-33C5-3748-9F3D-A533BA5A0B69}" type="pres">
      <dgm:prSet presAssocID="{C458CE54-2861-4BAC-9542-F45F4A58958F}" presName="parentLeftMargin" presStyleLbl="node1" presStyleIdx="0" presStyleCnt="5"/>
      <dgm:spPr/>
    </dgm:pt>
    <dgm:pt modelId="{CBA3B072-CFDA-2A42-BDB0-1ADFC8B74386}" type="pres">
      <dgm:prSet presAssocID="{C458CE54-2861-4BAC-9542-F45F4A58958F}" presName="parentText" presStyleLbl="node1" presStyleIdx="1" presStyleCnt="5">
        <dgm:presLayoutVars>
          <dgm:chMax val="0"/>
          <dgm:bulletEnabled val="1"/>
        </dgm:presLayoutVars>
      </dgm:prSet>
      <dgm:spPr/>
    </dgm:pt>
    <dgm:pt modelId="{BB700476-6448-CF44-862F-AFBF8103EC0B}" type="pres">
      <dgm:prSet presAssocID="{C458CE54-2861-4BAC-9542-F45F4A58958F}" presName="negativeSpace" presStyleCnt="0"/>
      <dgm:spPr/>
    </dgm:pt>
    <dgm:pt modelId="{01398CDD-FAD1-9B4D-A9CA-DF9024144D31}" type="pres">
      <dgm:prSet presAssocID="{C458CE54-2861-4BAC-9542-F45F4A58958F}" presName="childText" presStyleLbl="conFgAcc1" presStyleIdx="1" presStyleCnt="5">
        <dgm:presLayoutVars>
          <dgm:bulletEnabled val="1"/>
        </dgm:presLayoutVars>
      </dgm:prSet>
      <dgm:spPr/>
    </dgm:pt>
    <dgm:pt modelId="{609CC900-C510-534A-93FA-A33A4BB998B2}" type="pres">
      <dgm:prSet presAssocID="{549D230F-9E6C-452F-9EFE-604B9274D38E}" presName="spaceBetweenRectangles" presStyleCnt="0"/>
      <dgm:spPr/>
    </dgm:pt>
    <dgm:pt modelId="{063E216B-DD2D-4345-A64C-D7A88A043971}" type="pres">
      <dgm:prSet presAssocID="{980239C6-A452-413F-BB75-E6B57571EBFE}" presName="parentLin" presStyleCnt="0"/>
      <dgm:spPr/>
    </dgm:pt>
    <dgm:pt modelId="{CAE1156E-C883-0A4D-A507-985B9E526FE1}" type="pres">
      <dgm:prSet presAssocID="{980239C6-A452-413F-BB75-E6B57571EBFE}" presName="parentLeftMargin" presStyleLbl="node1" presStyleIdx="1" presStyleCnt="5"/>
      <dgm:spPr/>
    </dgm:pt>
    <dgm:pt modelId="{5341D167-DE72-454E-8ABA-7FE0C96ABEB8}" type="pres">
      <dgm:prSet presAssocID="{980239C6-A452-413F-BB75-E6B57571EBFE}" presName="parentText" presStyleLbl="node1" presStyleIdx="2" presStyleCnt="5">
        <dgm:presLayoutVars>
          <dgm:chMax val="0"/>
          <dgm:bulletEnabled val="1"/>
        </dgm:presLayoutVars>
      </dgm:prSet>
      <dgm:spPr/>
    </dgm:pt>
    <dgm:pt modelId="{0BF032C9-1337-1E45-BC9E-6EFF1484806D}" type="pres">
      <dgm:prSet presAssocID="{980239C6-A452-413F-BB75-E6B57571EBFE}" presName="negativeSpace" presStyleCnt="0"/>
      <dgm:spPr/>
    </dgm:pt>
    <dgm:pt modelId="{AA9E0CDC-57FD-4A4F-AFAB-C9B4F430D678}" type="pres">
      <dgm:prSet presAssocID="{980239C6-A452-413F-BB75-E6B57571EBFE}" presName="childText" presStyleLbl="conFgAcc1" presStyleIdx="2" presStyleCnt="5">
        <dgm:presLayoutVars>
          <dgm:bulletEnabled val="1"/>
        </dgm:presLayoutVars>
      </dgm:prSet>
      <dgm:spPr/>
    </dgm:pt>
    <dgm:pt modelId="{B1A0452F-E1D9-4D42-95B3-CD0E8DC4EEA8}" type="pres">
      <dgm:prSet presAssocID="{6DE132FE-79FD-4EBD-9BB2-408317F7A190}" presName="spaceBetweenRectangles" presStyleCnt="0"/>
      <dgm:spPr/>
    </dgm:pt>
    <dgm:pt modelId="{28847732-2121-4E44-ADCC-90FC1BD25BEC}" type="pres">
      <dgm:prSet presAssocID="{69EC2785-4C71-4E41-9683-B3FD7E191606}" presName="parentLin" presStyleCnt="0"/>
      <dgm:spPr/>
    </dgm:pt>
    <dgm:pt modelId="{834587FA-1BF0-6544-913E-C8948116738E}" type="pres">
      <dgm:prSet presAssocID="{69EC2785-4C71-4E41-9683-B3FD7E191606}" presName="parentLeftMargin" presStyleLbl="node1" presStyleIdx="2" presStyleCnt="5"/>
      <dgm:spPr/>
    </dgm:pt>
    <dgm:pt modelId="{79DB827F-0E2E-2E4E-B909-14C18EF75043}" type="pres">
      <dgm:prSet presAssocID="{69EC2785-4C71-4E41-9683-B3FD7E191606}" presName="parentText" presStyleLbl="node1" presStyleIdx="3" presStyleCnt="5">
        <dgm:presLayoutVars>
          <dgm:chMax val="0"/>
          <dgm:bulletEnabled val="1"/>
        </dgm:presLayoutVars>
      </dgm:prSet>
      <dgm:spPr/>
    </dgm:pt>
    <dgm:pt modelId="{C2FFBCF5-41FB-174E-BC5A-8DE79F563264}" type="pres">
      <dgm:prSet presAssocID="{69EC2785-4C71-4E41-9683-B3FD7E191606}" presName="negativeSpace" presStyleCnt="0"/>
      <dgm:spPr/>
    </dgm:pt>
    <dgm:pt modelId="{99B73FE2-148F-C14F-A688-0F80EF6B3857}" type="pres">
      <dgm:prSet presAssocID="{69EC2785-4C71-4E41-9683-B3FD7E191606}" presName="childText" presStyleLbl="conFgAcc1" presStyleIdx="3" presStyleCnt="5">
        <dgm:presLayoutVars>
          <dgm:bulletEnabled val="1"/>
        </dgm:presLayoutVars>
      </dgm:prSet>
      <dgm:spPr/>
    </dgm:pt>
    <dgm:pt modelId="{818A4A5A-1533-2B47-9BAB-49FDCC89D67B}" type="pres">
      <dgm:prSet presAssocID="{E50DF277-59B9-4BFD-8DF3-A5C33F8D18BE}" presName="spaceBetweenRectangles" presStyleCnt="0"/>
      <dgm:spPr/>
    </dgm:pt>
    <dgm:pt modelId="{73B9A66C-B6C9-9442-8E23-01E90535EBEC}" type="pres">
      <dgm:prSet presAssocID="{BBA567CE-C695-49A3-89E2-5A3C4B4FA303}" presName="parentLin" presStyleCnt="0"/>
      <dgm:spPr/>
    </dgm:pt>
    <dgm:pt modelId="{4AE87ECE-8475-DE47-8484-ECFC094544A1}" type="pres">
      <dgm:prSet presAssocID="{BBA567CE-C695-49A3-89E2-5A3C4B4FA303}" presName="parentLeftMargin" presStyleLbl="node1" presStyleIdx="3" presStyleCnt="5"/>
      <dgm:spPr/>
    </dgm:pt>
    <dgm:pt modelId="{C3F7A67D-8AB0-D84B-9A7C-155F49D6762E}" type="pres">
      <dgm:prSet presAssocID="{BBA567CE-C695-49A3-89E2-5A3C4B4FA303}" presName="parentText" presStyleLbl="node1" presStyleIdx="4" presStyleCnt="5">
        <dgm:presLayoutVars>
          <dgm:chMax val="0"/>
          <dgm:bulletEnabled val="1"/>
        </dgm:presLayoutVars>
      </dgm:prSet>
      <dgm:spPr/>
    </dgm:pt>
    <dgm:pt modelId="{F4C756DC-9946-9A4B-8A35-5045DA330B61}" type="pres">
      <dgm:prSet presAssocID="{BBA567CE-C695-49A3-89E2-5A3C4B4FA303}" presName="negativeSpace" presStyleCnt="0"/>
      <dgm:spPr/>
    </dgm:pt>
    <dgm:pt modelId="{FA6252C6-A516-424E-A631-3EFDC7D111AF}" type="pres">
      <dgm:prSet presAssocID="{BBA567CE-C695-49A3-89E2-5A3C4B4FA303}" presName="childText" presStyleLbl="conFgAcc1" presStyleIdx="4" presStyleCnt="5">
        <dgm:presLayoutVars>
          <dgm:bulletEnabled val="1"/>
        </dgm:presLayoutVars>
      </dgm:prSet>
      <dgm:spPr/>
    </dgm:pt>
  </dgm:ptLst>
  <dgm:cxnLst>
    <dgm:cxn modelId="{718FA409-4269-3D43-8F93-1EF5DB80BF93}" type="presOf" srcId="{980239C6-A452-413F-BB75-E6B57571EBFE}" destId="{5341D167-DE72-454E-8ABA-7FE0C96ABEB8}" srcOrd="1" destOrd="0" presId="urn:microsoft.com/office/officeart/2005/8/layout/list1"/>
    <dgm:cxn modelId="{8FD44511-461D-A642-9116-DB1836090D37}" type="presOf" srcId="{980239C6-A452-413F-BB75-E6B57571EBFE}" destId="{CAE1156E-C883-0A4D-A507-985B9E526FE1}" srcOrd="0" destOrd="0" presId="urn:microsoft.com/office/officeart/2005/8/layout/list1"/>
    <dgm:cxn modelId="{D05C0714-6CB1-0C4E-9425-344AC0034460}" type="presOf" srcId="{6DF1E72C-BD66-4E5D-8936-C0E6B21CF98D}" destId="{53890773-63E1-DF40-8AC0-95018B9EF9A5}" srcOrd="0" destOrd="0" presId="urn:microsoft.com/office/officeart/2005/8/layout/list1"/>
    <dgm:cxn modelId="{53CCA61B-B707-4F0F-ABED-3DC2D3BB637C}" srcId="{6DF1E72C-BD66-4E5D-8936-C0E6B21CF98D}" destId="{69EC2785-4C71-4E41-9683-B3FD7E191606}" srcOrd="3" destOrd="0" parTransId="{329C0753-F91F-4FD4-AE4B-C33DFA4D739D}" sibTransId="{E50DF277-59B9-4BFD-8DF3-A5C33F8D18BE}"/>
    <dgm:cxn modelId="{B55BAD1E-EECB-407A-89B6-750485EC548C}" srcId="{6DF1E72C-BD66-4E5D-8936-C0E6B21CF98D}" destId="{980239C6-A452-413F-BB75-E6B57571EBFE}" srcOrd="2" destOrd="0" parTransId="{4CABC6F9-143B-41E7-A240-70825EC2FB08}" sibTransId="{6DE132FE-79FD-4EBD-9BB2-408317F7A190}"/>
    <dgm:cxn modelId="{211B2430-3236-D746-A31E-4A2034225E08}" type="presOf" srcId="{BBA567CE-C695-49A3-89E2-5A3C4B4FA303}" destId="{C3F7A67D-8AB0-D84B-9A7C-155F49D6762E}" srcOrd="1" destOrd="0" presId="urn:microsoft.com/office/officeart/2005/8/layout/list1"/>
    <dgm:cxn modelId="{5217EB3F-738F-4D2E-99B7-446F1222472B}" srcId="{6DF1E72C-BD66-4E5D-8936-C0E6B21CF98D}" destId="{C458CE54-2861-4BAC-9542-F45F4A58958F}" srcOrd="1" destOrd="0" parTransId="{C6FB93EF-7736-401F-BB88-77C92E4DAB3A}" sibTransId="{549D230F-9E6C-452F-9EFE-604B9274D38E}"/>
    <dgm:cxn modelId="{0696B38B-2870-E04D-B05D-285C103BD468}" type="presOf" srcId="{BBA567CE-C695-49A3-89E2-5A3C4B4FA303}" destId="{4AE87ECE-8475-DE47-8484-ECFC094544A1}" srcOrd="0" destOrd="0" presId="urn:microsoft.com/office/officeart/2005/8/layout/list1"/>
    <dgm:cxn modelId="{A402C08F-64AF-4FEA-BF3A-3678E89E701A}" srcId="{6DF1E72C-BD66-4E5D-8936-C0E6B21CF98D}" destId="{85336A29-C728-41B3-BECA-8F3B8FFAD492}" srcOrd="0" destOrd="0" parTransId="{D416B593-14CC-4D64-B6AC-73A094C397C6}" sibTransId="{5182CCB2-F050-43F5-BEC8-4AE0112C28DA}"/>
    <dgm:cxn modelId="{0A70EF9A-B306-4F9C-9A35-7A57813539DE}" srcId="{6DF1E72C-BD66-4E5D-8936-C0E6B21CF98D}" destId="{BBA567CE-C695-49A3-89E2-5A3C4B4FA303}" srcOrd="4" destOrd="0" parTransId="{07FB226B-19FE-4B02-9889-8DFE6C6265ED}" sibTransId="{D900064C-8BC2-43CC-8DEC-46AC16ADEA86}"/>
    <dgm:cxn modelId="{80DEE7BB-A675-A44A-BE5D-251399F88F58}" type="presOf" srcId="{85336A29-C728-41B3-BECA-8F3B8FFAD492}" destId="{71FFFA25-779F-5249-8AE4-968EA662411E}" srcOrd="0" destOrd="0" presId="urn:microsoft.com/office/officeart/2005/8/layout/list1"/>
    <dgm:cxn modelId="{4C915CD5-81E3-B04A-A5B1-E92F2C9D3BE2}" type="presOf" srcId="{C458CE54-2861-4BAC-9542-F45F4A58958F}" destId="{B8653639-33C5-3748-9F3D-A533BA5A0B69}" srcOrd="0" destOrd="0" presId="urn:microsoft.com/office/officeart/2005/8/layout/list1"/>
    <dgm:cxn modelId="{844D8AD5-6537-5C47-B59B-195DDB92F841}" type="presOf" srcId="{85336A29-C728-41B3-BECA-8F3B8FFAD492}" destId="{8D9AA573-7AC8-3643-A9CE-D9304507363A}" srcOrd="1" destOrd="0" presId="urn:microsoft.com/office/officeart/2005/8/layout/list1"/>
    <dgm:cxn modelId="{468A59DA-8E80-A640-9C0B-C0B109C0D1AF}" type="presOf" srcId="{69EC2785-4C71-4E41-9683-B3FD7E191606}" destId="{834587FA-1BF0-6544-913E-C8948116738E}" srcOrd="0" destOrd="0" presId="urn:microsoft.com/office/officeart/2005/8/layout/list1"/>
    <dgm:cxn modelId="{D9BCD5E4-B66B-E049-B11D-0B44BA4C82A9}" type="presOf" srcId="{C458CE54-2861-4BAC-9542-F45F4A58958F}" destId="{CBA3B072-CFDA-2A42-BDB0-1ADFC8B74386}" srcOrd="1" destOrd="0" presId="urn:microsoft.com/office/officeart/2005/8/layout/list1"/>
    <dgm:cxn modelId="{275002F6-D58A-E94B-ADEB-98A5EC3B679C}" type="presOf" srcId="{69EC2785-4C71-4E41-9683-B3FD7E191606}" destId="{79DB827F-0E2E-2E4E-B909-14C18EF75043}" srcOrd="1" destOrd="0" presId="urn:microsoft.com/office/officeart/2005/8/layout/list1"/>
    <dgm:cxn modelId="{7F22C1CA-9273-6944-AFDA-D674B3F038BC}" type="presParOf" srcId="{53890773-63E1-DF40-8AC0-95018B9EF9A5}" destId="{FC19A22B-6379-384F-B509-A8949BF9B718}" srcOrd="0" destOrd="0" presId="urn:microsoft.com/office/officeart/2005/8/layout/list1"/>
    <dgm:cxn modelId="{7D81B056-8F6E-E34C-9E59-F94CC6BAD453}" type="presParOf" srcId="{FC19A22B-6379-384F-B509-A8949BF9B718}" destId="{71FFFA25-779F-5249-8AE4-968EA662411E}" srcOrd="0" destOrd="0" presId="urn:microsoft.com/office/officeart/2005/8/layout/list1"/>
    <dgm:cxn modelId="{2BD424FF-C30C-AC49-BA45-195E819711CE}" type="presParOf" srcId="{FC19A22B-6379-384F-B509-A8949BF9B718}" destId="{8D9AA573-7AC8-3643-A9CE-D9304507363A}" srcOrd="1" destOrd="0" presId="urn:microsoft.com/office/officeart/2005/8/layout/list1"/>
    <dgm:cxn modelId="{81D2B1CE-ABB3-4C48-A6C1-2A4D1F0E7B8E}" type="presParOf" srcId="{53890773-63E1-DF40-8AC0-95018B9EF9A5}" destId="{D3D90840-B819-A248-8EF6-59EE809FC7C9}" srcOrd="1" destOrd="0" presId="urn:microsoft.com/office/officeart/2005/8/layout/list1"/>
    <dgm:cxn modelId="{0E6920DD-36A8-314B-BE3E-80E0CA306BA1}" type="presParOf" srcId="{53890773-63E1-DF40-8AC0-95018B9EF9A5}" destId="{96AF1CFA-C697-A340-B7A2-961641103DBA}" srcOrd="2" destOrd="0" presId="urn:microsoft.com/office/officeart/2005/8/layout/list1"/>
    <dgm:cxn modelId="{9F9E9BCC-6570-584D-A4A4-6FDBEF61F9AB}" type="presParOf" srcId="{53890773-63E1-DF40-8AC0-95018B9EF9A5}" destId="{0610E2AD-853E-D34B-8BAC-3CB5C60DB840}" srcOrd="3" destOrd="0" presId="urn:microsoft.com/office/officeart/2005/8/layout/list1"/>
    <dgm:cxn modelId="{1BE2B977-4272-8B48-B74E-096A10CAB6D9}" type="presParOf" srcId="{53890773-63E1-DF40-8AC0-95018B9EF9A5}" destId="{79F7FF18-AF73-514E-88A6-745F3A1C0488}" srcOrd="4" destOrd="0" presId="urn:microsoft.com/office/officeart/2005/8/layout/list1"/>
    <dgm:cxn modelId="{FC91885A-1ACC-B741-96C1-4D51764918C4}" type="presParOf" srcId="{79F7FF18-AF73-514E-88A6-745F3A1C0488}" destId="{B8653639-33C5-3748-9F3D-A533BA5A0B69}" srcOrd="0" destOrd="0" presId="urn:microsoft.com/office/officeart/2005/8/layout/list1"/>
    <dgm:cxn modelId="{24199477-B194-8D40-9372-F3B38A7392C0}" type="presParOf" srcId="{79F7FF18-AF73-514E-88A6-745F3A1C0488}" destId="{CBA3B072-CFDA-2A42-BDB0-1ADFC8B74386}" srcOrd="1" destOrd="0" presId="urn:microsoft.com/office/officeart/2005/8/layout/list1"/>
    <dgm:cxn modelId="{CA7B3CE3-AE4E-914B-95C0-DA234B95D9B1}" type="presParOf" srcId="{53890773-63E1-DF40-8AC0-95018B9EF9A5}" destId="{BB700476-6448-CF44-862F-AFBF8103EC0B}" srcOrd="5" destOrd="0" presId="urn:microsoft.com/office/officeart/2005/8/layout/list1"/>
    <dgm:cxn modelId="{FE04990B-17A6-F846-B4B4-90EA3424D869}" type="presParOf" srcId="{53890773-63E1-DF40-8AC0-95018B9EF9A5}" destId="{01398CDD-FAD1-9B4D-A9CA-DF9024144D31}" srcOrd="6" destOrd="0" presId="urn:microsoft.com/office/officeart/2005/8/layout/list1"/>
    <dgm:cxn modelId="{1A527992-EFEB-3F4E-8A20-E0A3418813A6}" type="presParOf" srcId="{53890773-63E1-DF40-8AC0-95018B9EF9A5}" destId="{609CC900-C510-534A-93FA-A33A4BB998B2}" srcOrd="7" destOrd="0" presId="urn:microsoft.com/office/officeart/2005/8/layout/list1"/>
    <dgm:cxn modelId="{A1CE7C41-6E2A-C34C-925F-9BEC43DBDB8A}" type="presParOf" srcId="{53890773-63E1-DF40-8AC0-95018B9EF9A5}" destId="{063E216B-DD2D-4345-A64C-D7A88A043971}" srcOrd="8" destOrd="0" presId="urn:microsoft.com/office/officeart/2005/8/layout/list1"/>
    <dgm:cxn modelId="{C7D2F519-67F5-B949-9F42-F1737FBAC8C4}" type="presParOf" srcId="{063E216B-DD2D-4345-A64C-D7A88A043971}" destId="{CAE1156E-C883-0A4D-A507-985B9E526FE1}" srcOrd="0" destOrd="0" presId="urn:microsoft.com/office/officeart/2005/8/layout/list1"/>
    <dgm:cxn modelId="{39A752EB-061F-3441-AE30-019D0BCE3FCD}" type="presParOf" srcId="{063E216B-DD2D-4345-A64C-D7A88A043971}" destId="{5341D167-DE72-454E-8ABA-7FE0C96ABEB8}" srcOrd="1" destOrd="0" presId="urn:microsoft.com/office/officeart/2005/8/layout/list1"/>
    <dgm:cxn modelId="{B2356144-642E-D94A-90F8-6F04D21FC614}" type="presParOf" srcId="{53890773-63E1-DF40-8AC0-95018B9EF9A5}" destId="{0BF032C9-1337-1E45-BC9E-6EFF1484806D}" srcOrd="9" destOrd="0" presId="urn:microsoft.com/office/officeart/2005/8/layout/list1"/>
    <dgm:cxn modelId="{4A12FD6A-36DF-9944-865C-1AE831A45CFB}" type="presParOf" srcId="{53890773-63E1-DF40-8AC0-95018B9EF9A5}" destId="{AA9E0CDC-57FD-4A4F-AFAB-C9B4F430D678}" srcOrd="10" destOrd="0" presId="urn:microsoft.com/office/officeart/2005/8/layout/list1"/>
    <dgm:cxn modelId="{C4C613B5-00BC-7942-99E5-916B384B4EF8}" type="presParOf" srcId="{53890773-63E1-DF40-8AC0-95018B9EF9A5}" destId="{B1A0452F-E1D9-4D42-95B3-CD0E8DC4EEA8}" srcOrd="11" destOrd="0" presId="urn:microsoft.com/office/officeart/2005/8/layout/list1"/>
    <dgm:cxn modelId="{810AF3B7-6606-CC45-9D94-FC1A536234D8}" type="presParOf" srcId="{53890773-63E1-DF40-8AC0-95018B9EF9A5}" destId="{28847732-2121-4E44-ADCC-90FC1BD25BEC}" srcOrd="12" destOrd="0" presId="urn:microsoft.com/office/officeart/2005/8/layout/list1"/>
    <dgm:cxn modelId="{E0779403-4724-174A-84DC-83F177F79E0B}" type="presParOf" srcId="{28847732-2121-4E44-ADCC-90FC1BD25BEC}" destId="{834587FA-1BF0-6544-913E-C8948116738E}" srcOrd="0" destOrd="0" presId="urn:microsoft.com/office/officeart/2005/8/layout/list1"/>
    <dgm:cxn modelId="{BFD9212A-F38B-194A-A750-31B74A5D3440}" type="presParOf" srcId="{28847732-2121-4E44-ADCC-90FC1BD25BEC}" destId="{79DB827F-0E2E-2E4E-B909-14C18EF75043}" srcOrd="1" destOrd="0" presId="urn:microsoft.com/office/officeart/2005/8/layout/list1"/>
    <dgm:cxn modelId="{DF911F23-5E05-D442-883E-A3489E5FDDC2}" type="presParOf" srcId="{53890773-63E1-DF40-8AC0-95018B9EF9A5}" destId="{C2FFBCF5-41FB-174E-BC5A-8DE79F563264}" srcOrd="13" destOrd="0" presId="urn:microsoft.com/office/officeart/2005/8/layout/list1"/>
    <dgm:cxn modelId="{87EE33B6-2B10-EE48-9443-9CCC4059A768}" type="presParOf" srcId="{53890773-63E1-DF40-8AC0-95018B9EF9A5}" destId="{99B73FE2-148F-C14F-A688-0F80EF6B3857}" srcOrd="14" destOrd="0" presId="urn:microsoft.com/office/officeart/2005/8/layout/list1"/>
    <dgm:cxn modelId="{FEEF1CB8-75D7-BD47-98AC-EFA2F521555C}" type="presParOf" srcId="{53890773-63E1-DF40-8AC0-95018B9EF9A5}" destId="{818A4A5A-1533-2B47-9BAB-49FDCC89D67B}" srcOrd="15" destOrd="0" presId="urn:microsoft.com/office/officeart/2005/8/layout/list1"/>
    <dgm:cxn modelId="{FF13B865-3E7A-7A4A-833E-74EAB9F33FB0}" type="presParOf" srcId="{53890773-63E1-DF40-8AC0-95018B9EF9A5}" destId="{73B9A66C-B6C9-9442-8E23-01E90535EBEC}" srcOrd="16" destOrd="0" presId="urn:microsoft.com/office/officeart/2005/8/layout/list1"/>
    <dgm:cxn modelId="{0814C8DF-C3EE-9E41-BBB6-F12DB2FC82F4}" type="presParOf" srcId="{73B9A66C-B6C9-9442-8E23-01E90535EBEC}" destId="{4AE87ECE-8475-DE47-8484-ECFC094544A1}" srcOrd="0" destOrd="0" presId="urn:microsoft.com/office/officeart/2005/8/layout/list1"/>
    <dgm:cxn modelId="{202084EA-62CE-7940-ADF7-FB9ACC0FA3B8}" type="presParOf" srcId="{73B9A66C-B6C9-9442-8E23-01E90535EBEC}" destId="{C3F7A67D-8AB0-D84B-9A7C-155F49D6762E}" srcOrd="1" destOrd="0" presId="urn:microsoft.com/office/officeart/2005/8/layout/list1"/>
    <dgm:cxn modelId="{9F355F50-100E-EA48-AB31-707B0FE1E60F}" type="presParOf" srcId="{53890773-63E1-DF40-8AC0-95018B9EF9A5}" destId="{F4C756DC-9946-9A4B-8A35-5045DA330B61}" srcOrd="17" destOrd="0" presId="urn:microsoft.com/office/officeart/2005/8/layout/list1"/>
    <dgm:cxn modelId="{6EAD8E16-10CB-9241-A3FA-2E7030DAE763}" type="presParOf" srcId="{53890773-63E1-DF40-8AC0-95018B9EF9A5}" destId="{FA6252C6-A516-424E-A631-3EFDC7D111A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B65A2-9481-479F-A386-C32464AF109C}"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135657D-4B3B-4E39-84E8-E319CFC28DC5}">
      <dgm:prSet/>
      <dgm:spPr/>
      <dgm:t>
        <a:bodyPr/>
        <a:lstStyle/>
        <a:p>
          <a:pPr>
            <a:defRPr cap="all"/>
          </a:pPr>
          <a:r>
            <a:rPr lang="en-US"/>
            <a:t>Player Performance Analysis</a:t>
          </a:r>
        </a:p>
      </dgm:t>
    </dgm:pt>
    <dgm:pt modelId="{F8754B6F-F710-40A5-9981-09A7A3B93999}" type="parTrans" cxnId="{C2D0CD3B-B0F3-4D2B-9682-C312F808443B}">
      <dgm:prSet/>
      <dgm:spPr/>
      <dgm:t>
        <a:bodyPr/>
        <a:lstStyle/>
        <a:p>
          <a:endParaRPr lang="en-US"/>
        </a:p>
      </dgm:t>
    </dgm:pt>
    <dgm:pt modelId="{E68D18DF-1E78-4422-A613-56E661154369}" type="sibTrans" cxnId="{C2D0CD3B-B0F3-4D2B-9682-C312F808443B}">
      <dgm:prSet/>
      <dgm:spPr/>
      <dgm:t>
        <a:bodyPr/>
        <a:lstStyle/>
        <a:p>
          <a:endParaRPr lang="en-US"/>
        </a:p>
      </dgm:t>
    </dgm:pt>
    <dgm:pt modelId="{99677DAB-6FA9-4ADA-8318-8A1A865DE67B}">
      <dgm:prSet/>
      <dgm:spPr/>
      <dgm:t>
        <a:bodyPr/>
        <a:lstStyle/>
        <a:p>
          <a:pPr>
            <a:defRPr cap="all"/>
          </a:pPr>
          <a:r>
            <a:rPr lang="en-US"/>
            <a:t>Team Strategies and Game Planning</a:t>
          </a:r>
        </a:p>
      </dgm:t>
    </dgm:pt>
    <dgm:pt modelId="{7BE14ED0-24F4-49EA-A84A-FB5EF665002E}" type="parTrans" cxnId="{82269CCE-F956-4824-A00E-CE4CE6987B8E}">
      <dgm:prSet/>
      <dgm:spPr/>
      <dgm:t>
        <a:bodyPr/>
        <a:lstStyle/>
        <a:p>
          <a:endParaRPr lang="en-US"/>
        </a:p>
      </dgm:t>
    </dgm:pt>
    <dgm:pt modelId="{95007843-83D1-46E5-82EE-4525C62844F6}" type="sibTrans" cxnId="{82269CCE-F956-4824-A00E-CE4CE6987B8E}">
      <dgm:prSet/>
      <dgm:spPr/>
      <dgm:t>
        <a:bodyPr/>
        <a:lstStyle/>
        <a:p>
          <a:endParaRPr lang="en-US"/>
        </a:p>
      </dgm:t>
    </dgm:pt>
    <dgm:pt modelId="{25C11B11-05CA-430D-86B3-6658706AE5A4}">
      <dgm:prSet/>
      <dgm:spPr/>
      <dgm:t>
        <a:bodyPr/>
        <a:lstStyle/>
        <a:p>
          <a:pPr>
            <a:defRPr cap="all"/>
          </a:pPr>
          <a:r>
            <a:rPr lang="en-US"/>
            <a:t>Player Scouting</a:t>
          </a:r>
        </a:p>
      </dgm:t>
    </dgm:pt>
    <dgm:pt modelId="{6E32BDA2-66A0-4E1C-B00D-52096A6D942C}" type="parTrans" cxnId="{6D9F6B34-0C51-4F98-A790-5E335FB94901}">
      <dgm:prSet/>
      <dgm:spPr/>
      <dgm:t>
        <a:bodyPr/>
        <a:lstStyle/>
        <a:p>
          <a:endParaRPr lang="en-US"/>
        </a:p>
      </dgm:t>
    </dgm:pt>
    <dgm:pt modelId="{9FF78411-C5AE-4BE6-8DFC-81C9636E20BE}" type="sibTrans" cxnId="{6D9F6B34-0C51-4F98-A790-5E335FB94901}">
      <dgm:prSet/>
      <dgm:spPr/>
      <dgm:t>
        <a:bodyPr/>
        <a:lstStyle/>
        <a:p>
          <a:endParaRPr lang="en-US"/>
        </a:p>
      </dgm:t>
    </dgm:pt>
    <dgm:pt modelId="{5F3760B1-4B22-4F2A-B309-92F338CF8FF3}">
      <dgm:prSet/>
      <dgm:spPr/>
      <dgm:t>
        <a:bodyPr/>
        <a:lstStyle/>
        <a:p>
          <a:pPr>
            <a:defRPr cap="all"/>
          </a:pPr>
          <a:r>
            <a:rPr lang="en-US"/>
            <a:t>Business and Revenue Data</a:t>
          </a:r>
        </a:p>
      </dgm:t>
    </dgm:pt>
    <dgm:pt modelId="{A1FA1958-55EB-4ACC-AF93-78C9C4E2E047}" type="parTrans" cxnId="{6D870319-51D0-4874-93B3-2ACDF9E4E4EB}">
      <dgm:prSet/>
      <dgm:spPr/>
      <dgm:t>
        <a:bodyPr/>
        <a:lstStyle/>
        <a:p>
          <a:endParaRPr lang="en-US"/>
        </a:p>
      </dgm:t>
    </dgm:pt>
    <dgm:pt modelId="{8E64D417-B5F3-49AD-9F3A-A146EE6682FD}" type="sibTrans" cxnId="{6D870319-51D0-4874-93B3-2ACDF9E4E4EB}">
      <dgm:prSet/>
      <dgm:spPr/>
      <dgm:t>
        <a:bodyPr/>
        <a:lstStyle/>
        <a:p>
          <a:endParaRPr lang="en-US"/>
        </a:p>
      </dgm:t>
    </dgm:pt>
    <dgm:pt modelId="{E0ECA8F2-E2A8-445D-A1F1-F506B9EC0573}" type="pres">
      <dgm:prSet presAssocID="{D97B65A2-9481-479F-A386-C32464AF109C}" presName="root" presStyleCnt="0">
        <dgm:presLayoutVars>
          <dgm:dir/>
          <dgm:resizeHandles val="exact"/>
        </dgm:presLayoutVars>
      </dgm:prSet>
      <dgm:spPr/>
    </dgm:pt>
    <dgm:pt modelId="{ACE3B733-B08E-4881-B9B7-D8E505B71E80}" type="pres">
      <dgm:prSet presAssocID="{8135657D-4B3B-4E39-84E8-E319CFC28DC5}" presName="compNode" presStyleCnt="0"/>
      <dgm:spPr/>
    </dgm:pt>
    <dgm:pt modelId="{A6C42B81-38C0-402D-AB8B-96CB66D29320}" type="pres">
      <dgm:prSet presAssocID="{8135657D-4B3B-4E39-84E8-E319CFC28DC5}" presName="iconBgRect" presStyleLbl="bgShp" presStyleIdx="0" presStyleCnt="4"/>
      <dgm:spPr/>
    </dgm:pt>
    <dgm:pt modelId="{A6A2BA43-67F0-4BC6-8C16-57585E0E68D4}" type="pres">
      <dgm:prSet presAssocID="{8135657D-4B3B-4E39-84E8-E319CFC28D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cer"/>
        </a:ext>
      </dgm:extLst>
    </dgm:pt>
    <dgm:pt modelId="{8FD8A284-488B-4EE6-8DB4-ABF5273F0407}" type="pres">
      <dgm:prSet presAssocID="{8135657D-4B3B-4E39-84E8-E319CFC28DC5}" presName="spaceRect" presStyleCnt="0"/>
      <dgm:spPr/>
    </dgm:pt>
    <dgm:pt modelId="{C33EC2C5-DD5A-4C02-88D7-64972DF33C6F}" type="pres">
      <dgm:prSet presAssocID="{8135657D-4B3B-4E39-84E8-E319CFC28DC5}" presName="textRect" presStyleLbl="revTx" presStyleIdx="0" presStyleCnt="4">
        <dgm:presLayoutVars>
          <dgm:chMax val="1"/>
          <dgm:chPref val="1"/>
        </dgm:presLayoutVars>
      </dgm:prSet>
      <dgm:spPr/>
    </dgm:pt>
    <dgm:pt modelId="{BB43D94E-6F0C-4415-94BA-837D563CC9D0}" type="pres">
      <dgm:prSet presAssocID="{E68D18DF-1E78-4422-A613-56E661154369}" presName="sibTrans" presStyleCnt="0"/>
      <dgm:spPr/>
    </dgm:pt>
    <dgm:pt modelId="{8E7B130D-4756-4DFB-BFD9-987B4EE9EC43}" type="pres">
      <dgm:prSet presAssocID="{99677DAB-6FA9-4ADA-8318-8A1A865DE67B}" presName="compNode" presStyleCnt="0"/>
      <dgm:spPr/>
    </dgm:pt>
    <dgm:pt modelId="{0F776EA1-2B93-4277-A69D-89F29046551B}" type="pres">
      <dgm:prSet presAssocID="{99677DAB-6FA9-4ADA-8318-8A1A865DE67B}" presName="iconBgRect" presStyleLbl="bgShp" presStyleIdx="1" presStyleCnt="4"/>
      <dgm:spPr/>
    </dgm:pt>
    <dgm:pt modelId="{E302DFA7-DA35-4470-A259-44A7ADC5FE65}" type="pres">
      <dgm:prSet presAssocID="{99677DAB-6FA9-4ADA-8318-8A1A865DE67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6617AF16-9AC9-4CCF-BFFA-E9A6F37A9D5B}" type="pres">
      <dgm:prSet presAssocID="{99677DAB-6FA9-4ADA-8318-8A1A865DE67B}" presName="spaceRect" presStyleCnt="0"/>
      <dgm:spPr/>
    </dgm:pt>
    <dgm:pt modelId="{368A5F1D-15B7-473C-9D0C-740ACA4B605F}" type="pres">
      <dgm:prSet presAssocID="{99677DAB-6FA9-4ADA-8318-8A1A865DE67B}" presName="textRect" presStyleLbl="revTx" presStyleIdx="1" presStyleCnt="4">
        <dgm:presLayoutVars>
          <dgm:chMax val="1"/>
          <dgm:chPref val="1"/>
        </dgm:presLayoutVars>
      </dgm:prSet>
      <dgm:spPr/>
    </dgm:pt>
    <dgm:pt modelId="{B0C987D8-4CCE-48CC-A611-E8911AFBCB31}" type="pres">
      <dgm:prSet presAssocID="{95007843-83D1-46E5-82EE-4525C62844F6}" presName="sibTrans" presStyleCnt="0"/>
      <dgm:spPr/>
    </dgm:pt>
    <dgm:pt modelId="{A9F5FE0B-D5D6-4721-85DE-F6340216F03F}" type="pres">
      <dgm:prSet presAssocID="{25C11B11-05CA-430D-86B3-6658706AE5A4}" presName="compNode" presStyleCnt="0"/>
      <dgm:spPr/>
    </dgm:pt>
    <dgm:pt modelId="{7E057496-C942-4DBD-942E-3C33D1E20F40}" type="pres">
      <dgm:prSet presAssocID="{25C11B11-05CA-430D-86B3-6658706AE5A4}" presName="iconBgRect" presStyleLbl="bgShp" presStyleIdx="2" presStyleCnt="4"/>
      <dgm:spPr/>
    </dgm:pt>
    <dgm:pt modelId="{0B1F4789-1579-4E4E-ACA2-31AA82E1B88C}" type="pres">
      <dgm:prSet presAssocID="{25C11B11-05CA-430D-86B3-6658706AE5A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E9511EE-9E29-4C77-85E7-4708333776CA}" type="pres">
      <dgm:prSet presAssocID="{25C11B11-05CA-430D-86B3-6658706AE5A4}" presName="spaceRect" presStyleCnt="0"/>
      <dgm:spPr/>
    </dgm:pt>
    <dgm:pt modelId="{B7B21D43-7314-4A97-B35E-62521351BA2F}" type="pres">
      <dgm:prSet presAssocID="{25C11B11-05CA-430D-86B3-6658706AE5A4}" presName="textRect" presStyleLbl="revTx" presStyleIdx="2" presStyleCnt="4">
        <dgm:presLayoutVars>
          <dgm:chMax val="1"/>
          <dgm:chPref val="1"/>
        </dgm:presLayoutVars>
      </dgm:prSet>
      <dgm:spPr/>
    </dgm:pt>
    <dgm:pt modelId="{21649681-8DA0-4F11-880A-30C03C2A0F32}" type="pres">
      <dgm:prSet presAssocID="{9FF78411-C5AE-4BE6-8DFC-81C9636E20BE}" presName="sibTrans" presStyleCnt="0"/>
      <dgm:spPr/>
    </dgm:pt>
    <dgm:pt modelId="{CB70406A-740A-4F89-BDD8-8C1B040603BC}" type="pres">
      <dgm:prSet presAssocID="{5F3760B1-4B22-4F2A-B309-92F338CF8FF3}" presName="compNode" presStyleCnt="0"/>
      <dgm:spPr/>
    </dgm:pt>
    <dgm:pt modelId="{66F3137C-AB32-4EAF-9F9B-CB7F8362EECA}" type="pres">
      <dgm:prSet presAssocID="{5F3760B1-4B22-4F2A-B309-92F338CF8FF3}" presName="iconBgRect" presStyleLbl="bgShp" presStyleIdx="3" presStyleCnt="4"/>
      <dgm:spPr/>
    </dgm:pt>
    <dgm:pt modelId="{EC0B2E02-16DD-4BD2-AA80-8805D6C57133}" type="pres">
      <dgm:prSet presAssocID="{5F3760B1-4B22-4F2A-B309-92F338CF8FF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CBACB9E3-995B-4363-8BEE-E001EDD21C78}" type="pres">
      <dgm:prSet presAssocID="{5F3760B1-4B22-4F2A-B309-92F338CF8FF3}" presName="spaceRect" presStyleCnt="0"/>
      <dgm:spPr/>
    </dgm:pt>
    <dgm:pt modelId="{61DB1D6F-4A2B-4B3F-9656-66BC1C1CE82D}" type="pres">
      <dgm:prSet presAssocID="{5F3760B1-4B22-4F2A-B309-92F338CF8FF3}" presName="textRect" presStyleLbl="revTx" presStyleIdx="3" presStyleCnt="4">
        <dgm:presLayoutVars>
          <dgm:chMax val="1"/>
          <dgm:chPref val="1"/>
        </dgm:presLayoutVars>
      </dgm:prSet>
      <dgm:spPr/>
    </dgm:pt>
  </dgm:ptLst>
  <dgm:cxnLst>
    <dgm:cxn modelId="{6D870319-51D0-4874-93B3-2ACDF9E4E4EB}" srcId="{D97B65A2-9481-479F-A386-C32464AF109C}" destId="{5F3760B1-4B22-4F2A-B309-92F338CF8FF3}" srcOrd="3" destOrd="0" parTransId="{A1FA1958-55EB-4ACC-AF93-78C9C4E2E047}" sibTransId="{8E64D417-B5F3-49AD-9F3A-A146EE6682FD}"/>
    <dgm:cxn modelId="{7ABBD825-275C-46FE-9881-52DBE6C57F68}" type="presOf" srcId="{25C11B11-05CA-430D-86B3-6658706AE5A4}" destId="{B7B21D43-7314-4A97-B35E-62521351BA2F}" srcOrd="0" destOrd="0" presId="urn:microsoft.com/office/officeart/2018/5/layout/IconCircleLabelList"/>
    <dgm:cxn modelId="{6D9F6B34-0C51-4F98-A790-5E335FB94901}" srcId="{D97B65A2-9481-479F-A386-C32464AF109C}" destId="{25C11B11-05CA-430D-86B3-6658706AE5A4}" srcOrd="2" destOrd="0" parTransId="{6E32BDA2-66A0-4E1C-B00D-52096A6D942C}" sibTransId="{9FF78411-C5AE-4BE6-8DFC-81C9636E20BE}"/>
    <dgm:cxn modelId="{3BBEED34-66AA-4A19-AA95-78B106FDD0E2}" type="presOf" srcId="{5F3760B1-4B22-4F2A-B309-92F338CF8FF3}" destId="{61DB1D6F-4A2B-4B3F-9656-66BC1C1CE82D}" srcOrd="0" destOrd="0" presId="urn:microsoft.com/office/officeart/2018/5/layout/IconCircleLabelList"/>
    <dgm:cxn modelId="{1FF33339-0377-4495-A8BC-652DE2431160}" type="presOf" srcId="{8135657D-4B3B-4E39-84E8-E319CFC28DC5}" destId="{C33EC2C5-DD5A-4C02-88D7-64972DF33C6F}" srcOrd="0" destOrd="0" presId="urn:microsoft.com/office/officeart/2018/5/layout/IconCircleLabelList"/>
    <dgm:cxn modelId="{C2D0CD3B-B0F3-4D2B-9682-C312F808443B}" srcId="{D97B65A2-9481-479F-A386-C32464AF109C}" destId="{8135657D-4B3B-4E39-84E8-E319CFC28DC5}" srcOrd="0" destOrd="0" parTransId="{F8754B6F-F710-40A5-9981-09A7A3B93999}" sibTransId="{E68D18DF-1E78-4422-A613-56E661154369}"/>
    <dgm:cxn modelId="{208EDA8D-0DD5-4525-B692-F8ACA37F0D8D}" type="presOf" srcId="{99677DAB-6FA9-4ADA-8318-8A1A865DE67B}" destId="{368A5F1D-15B7-473C-9D0C-740ACA4B605F}" srcOrd="0" destOrd="0" presId="urn:microsoft.com/office/officeart/2018/5/layout/IconCircleLabelList"/>
    <dgm:cxn modelId="{82269CCE-F956-4824-A00E-CE4CE6987B8E}" srcId="{D97B65A2-9481-479F-A386-C32464AF109C}" destId="{99677DAB-6FA9-4ADA-8318-8A1A865DE67B}" srcOrd="1" destOrd="0" parTransId="{7BE14ED0-24F4-49EA-A84A-FB5EF665002E}" sibTransId="{95007843-83D1-46E5-82EE-4525C62844F6}"/>
    <dgm:cxn modelId="{735F1CE0-B363-4A82-8CC4-D1348CC00618}" type="presOf" srcId="{D97B65A2-9481-479F-A386-C32464AF109C}" destId="{E0ECA8F2-E2A8-445D-A1F1-F506B9EC0573}" srcOrd="0" destOrd="0" presId="urn:microsoft.com/office/officeart/2018/5/layout/IconCircleLabelList"/>
    <dgm:cxn modelId="{CEAB2744-E5FB-48CF-9FFA-F103E7D22822}" type="presParOf" srcId="{E0ECA8F2-E2A8-445D-A1F1-F506B9EC0573}" destId="{ACE3B733-B08E-4881-B9B7-D8E505B71E80}" srcOrd="0" destOrd="0" presId="urn:microsoft.com/office/officeart/2018/5/layout/IconCircleLabelList"/>
    <dgm:cxn modelId="{907A11DD-166A-4DD0-8144-99E0D0660374}" type="presParOf" srcId="{ACE3B733-B08E-4881-B9B7-D8E505B71E80}" destId="{A6C42B81-38C0-402D-AB8B-96CB66D29320}" srcOrd="0" destOrd="0" presId="urn:microsoft.com/office/officeart/2018/5/layout/IconCircleLabelList"/>
    <dgm:cxn modelId="{C6ED7785-6589-4A13-B2A0-496A0A0BB74E}" type="presParOf" srcId="{ACE3B733-B08E-4881-B9B7-D8E505B71E80}" destId="{A6A2BA43-67F0-4BC6-8C16-57585E0E68D4}" srcOrd="1" destOrd="0" presId="urn:microsoft.com/office/officeart/2018/5/layout/IconCircleLabelList"/>
    <dgm:cxn modelId="{7315A451-9F74-47CD-9F38-44FF81C5ED15}" type="presParOf" srcId="{ACE3B733-B08E-4881-B9B7-D8E505B71E80}" destId="{8FD8A284-488B-4EE6-8DB4-ABF5273F0407}" srcOrd="2" destOrd="0" presId="urn:microsoft.com/office/officeart/2018/5/layout/IconCircleLabelList"/>
    <dgm:cxn modelId="{A679EADB-A3DE-4784-8018-619F9E757CFB}" type="presParOf" srcId="{ACE3B733-B08E-4881-B9B7-D8E505B71E80}" destId="{C33EC2C5-DD5A-4C02-88D7-64972DF33C6F}" srcOrd="3" destOrd="0" presId="urn:microsoft.com/office/officeart/2018/5/layout/IconCircleLabelList"/>
    <dgm:cxn modelId="{A1A10A5E-B5C7-46D6-91C0-54638282F130}" type="presParOf" srcId="{E0ECA8F2-E2A8-445D-A1F1-F506B9EC0573}" destId="{BB43D94E-6F0C-4415-94BA-837D563CC9D0}" srcOrd="1" destOrd="0" presId="urn:microsoft.com/office/officeart/2018/5/layout/IconCircleLabelList"/>
    <dgm:cxn modelId="{098587B5-0B35-4DF9-9084-C1F8AA7235A6}" type="presParOf" srcId="{E0ECA8F2-E2A8-445D-A1F1-F506B9EC0573}" destId="{8E7B130D-4756-4DFB-BFD9-987B4EE9EC43}" srcOrd="2" destOrd="0" presId="urn:microsoft.com/office/officeart/2018/5/layout/IconCircleLabelList"/>
    <dgm:cxn modelId="{DC487E99-12E7-496C-BFCE-A25B0B570FA7}" type="presParOf" srcId="{8E7B130D-4756-4DFB-BFD9-987B4EE9EC43}" destId="{0F776EA1-2B93-4277-A69D-89F29046551B}" srcOrd="0" destOrd="0" presId="urn:microsoft.com/office/officeart/2018/5/layout/IconCircleLabelList"/>
    <dgm:cxn modelId="{F09D9A98-E795-481B-AD11-2422323A1DA8}" type="presParOf" srcId="{8E7B130D-4756-4DFB-BFD9-987B4EE9EC43}" destId="{E302DFA7-DA35-4470-A259-44A7ADC5FE65}" srcOrd="1" destOrd="0" presId="urn:microsoft.com/office/officeart/2018/5/layout/IconCircleLabelList"/>
    <dgm:cxn modelId="{5EA92599-ECC3-4F91-891F-F6F634EC6614}" type="presParOf" srcId="{8E7B130D-4756-4DFB-BFD9-987B4EE9EC43}" destId="{6617AF16-9AC9-4CCF-BFFA-E9A6F37A9D5B}" srcOrd="2" destOrd="0" presId="urn:microsoft.com/office/officeart/2018/5/layout/IconCircleLabelList"/>
    <dgm:cxn modelId="{36E1638B-2205-4D0A-8C75-6498C4AD6F73}" type="presParOf" srcId="{8E7B130D-4756-4DFB-BFD9-987B4EE9EC43}" destId="{368A5F1D-15B7-473C-9D0C-740ACA4B605F}" srcOrd="3" destOrd="0" presId="urn:microsoft.com/office/officeart/2018/5/layout/IconCircleLabelList"/>
    <dgm:cxn modelId="{9B1BDC83-A170-4FE4-B6B2-8B3C72D41930}" type="presParOf" srcId="{E0ECA8F2-E2A8-445D-A1F1-F506B9EC0573}" destId="{B0C987D8-4CCE-48CC-A611-E8911AFBCB31}" srcOrd="3" destOrd="0" presId="urn:microsoft.com/office/officeart/2018/5/layout/IconCircleLabelList"/>
    <dgm:cxn modelId="{A111573F-494E-4740-94BA-B80694813AEB}" type="presParOf" srcId="{E0ECA8F2-E2A8-445D-A1F1-F506B9EC0573}" destId="{A9F5FE0B-D5D6-4721-85DE-F6340216F03F}" srcOrd="4" destOrd="0" presId="urn:microsoft.com/office/officeart/2018/5/layout/IconCircleLabelList"/>
    <dgm:cxn modelId="{B2D55381-F5B3-4577-AB53-60CDBD109AB1}" type="presParOf" srcId="{A9F5FE0B-D5D6-4721-85DE-F6340216F03F}" destId="{7E057496-C942-4DBD-942E-3C33D1E20F40}" srcOrd="0" destOrd="0" presId="urn:microsoft.com/office/officeart/2018/5/layout/IconCircleLabelList"/>
    <dgm:cxn modelId="{63F1DB9F-55D0-45FA-AC0C-5C818BAA7F58}" type="presParOf" srcId="{A9F5FE0B-D5D6-4721-85DE-F6340216F03F}" destId="{0B1F4789-1579-4E4E-ACA2-31AA82E1B88C}" srcOrd="1" destOrd="0" presId="urn:microsoft.com/office/officeart/2018/5/layout/IconCircleLabelList"/>
    <dgm:cxn modelId="{8C46587E-0B05-4358-84A6-2BCE1171C7A7}" type="presParOf" srcId="{A9F5FE0B-D5D6-4721-85DE-F6340216F03F}" destId="{4E9511EE-9E29-4C77-85E7-4708333776CA}" srcOrd="2" destOrd="0" presId="urn:microsoft.com/office/officeart/2018/5/layout/IconCircleLabelList"/>
    <dgm:cxn modelId="{6AC1EE99-E527-400B-9BA6-DA2C271B0279}" type="presParOf" srcId="{A9F5FE0B-D5D6-4721-85DE-F6340216F03F}" destId="{B7B21D43-7314-4A97-B35E-62521351BA2F}" srcOrd="3" destOrd="0" presId="urn:microsoft.com/office/officeart/2018/5/layout/IconCircleLabelList"/>
    <dgm:cxn modelId="{C0DF6EC3-7C8A-4080-A89D-4FE14BB51E6B}" type="presParOf" srcId="{E0ECA8F2-E2A8-445D-A1F1-F506B9EC0573}" destId="{21649681-8DA0-4F11-880A-30C03C2A0F32}" srcOrd="5" destOrd="0" presId="urn:microsoft.com/office/officeart/2018/5/layout/IconCircleLabelList"/>
    <dgm:cxn modelId="{A503D8B3-AF96-4AF7-99E3-A64A09966401}" type="presParOf" srcId="{E0ECA8F2-E2A8-445D-A1F1-F506B9EC0573}" destId="{CB70406A-740A-4F89-BDD8-8C1B040603BC}" srcOrd="6" destOrd="0" presId="urn:microsoft.com/office/officeart/2018/5/layout/IconCircleLabelList"/>
    <dgm:cxn modelId="{CF5EA9AE-8D7D-4DBE-8DEA-E235DEF31DAF}" type="presParOf" srcId="{CB70406A-740A-4F89-BDD8-8C1B040603BC}" destId="{66F3137C-AB32-4EAF-9F9B-CB7F8362EECA}" srcOrd="0" destOrd="0" presId="urn:microsoft.com/office/officeart/2018/5/layout/IconCircleLabelList"/>
    <dgm:cxn modelId="{0E59B98B-76CF-48F7-BB30-EC89ACCBC398}" type="presParOf" srcId="{CB70406A-740A-4F89-BDD8-8C1B040603BC}" destId="{EC0B2E02-16DD-4BD2-AA80-8805D6C57133}" srcOrd="1" destOrd="0" presId="urn:microsoft.com/office/officeart/2018/5/layout/IconCircleLabelList"/>
    <dgm:cxn modelId="{6EBC369D-729D-40AE-8695-575BA591F570}" type="presParOf" srcId="{CB70406A-740A-4F89-BDD8-8C1B040603BC}" destId="{CBACB9E3-995B-4363-8BEE-E001EDD21C78}" srcOrd="2" destOrd="0" presId="urn:microsoft.com/office/officeart/2018/5/layout/IconCircleLabelList"/>
    <dgm:cxn modelId="{777F3FE8-461D-49B0-80F7-6266E8FEC04F}" type="presParOf" srcId="{CB70406A-740A-4F89-BDD8-8C1B040603BC}" destId="{61DB1D6F-4A2B-4B3F-9656-66BC1C1CE82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9CE4C-46C3-423F-8684-451A419A36B7}">
      <dsp:nvSpPr>
        <dsp:cNvPr id="0" name=""/>
        <dsp:cNvSpPr/>
      </dsp:nvSpPr>
      <dsp:spPr>
        <a:xfrm>
          <a:off x="973190"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A5F2B-49B6-4833-9A2A-F7F7B58E325C}">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1B6F09-7943-4DA9-AEAE-C6544EA90F71}">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ource Sans Pro"/>
            </a:rPr>
            <a:t>Google Cloud Platform to implement the project</a:t>
          </a:r>
          <a:endParaRPr lang="en-US" sz="1400" kern="1200" dirty="0"/>
        </a:p>
      </dsp:txBody>
      <dsp:txXfrm>
        <a:off x="569079" y="2644614"/>
        <a:ext cx="2072362" cy="720000"/>
      </dsp:txXfrm>
    </dsp:sp>
    <dsp:sp modelId="{2747A10B-4940-4C32-A468-525CBE9E12F6}">
      <dsp:nvSpPr>
        <dsp:cNvPr id="0" name=""/>
        <dsp:cNvSpPr/>
      </dsp:nvSpPr>
      <dsp:spPr>
        <a:xfrm>
          <a:off x="3408216"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8B7F2-F666-4989-9F7B-EC5EC7DB8842}">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19563-3BE9-48CE-A23A-3E972FF82B4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ource Sans Pro"/>
            </a:rPr>
            <a:t>Implemented the spark project in cloud </a:t>
          </a:r>
          <a:r>
            <a:rPr lang="en-US" sz="1400" kern="1200" dirty="0" err="1">
              <a:latin typeface="Source Sans Pro"/>
            </a:rPr>
            <a:t>Dataproc</a:t>
          </a:r>
          <a:endParaRPr lang="en-US" sz="1400" kern="1200" dirty="0"/>
        </a:p>
      </dsp:txBody>
      <dsp:txXfrm>
        <a:off x="3004105" y="2644614"/>
        <a:ext cx="2072362" cy="720000"/>
      </dsp:txXfrm>
    </dsp:sp>
    <dsp:sp modelId="{F4683773-6B77-42AE-A020-A3D111D2BA64}">
      <dsp:nvSpPr>
        <dsp:cNvPr id="0" name=""/>
        <dsp:cNvSpPr/>
      </dsp:nvSpPr>
      <dsp:spPr>
        <a:xfrm>
          <a:off x="5843242"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1602C-F968-4598-A251-888F986D1F32}">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C1B4B3-F234-435B-A005-0A5FE36B06A0}">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ource Sans Pro"/>
            </a:rPr>
            <a:t>Pre-processing and querying Data using </a:t>
          </a:r>
          <a:r>
            <a:rPr lang="en-US" sz="1400" kern="1200" dirty="0" err="1">
              <a:latin typeface="Source Sans Pro"/>
            </a:rPr>
            <a:t>PySpark</a:t>
          </a:r>
          <a:r>
            <a:rPr lang="en-US" sz="1400" kern="1200" dirty="0">
              <a:latin typeface="Source Sans Pro"/>
            </a:rPr>
            <a:t> </a:t>
          </a:r>
        </a:p>
      </dsp:txBody>
      <dsp:txXfrm>
        <a:off x="5439131" y="2644614"/>
        <a:ext cx="2072362" cy="720000"/>
      </dsp:txXfrm>
    </dsp:sp>
    <dsp:sp modelId="{A38EFCB6-B326-46D6-BC58-F11A3273F629}">
      <dsp:nvSpPr>
        <dsp:cNvPr id="0" name=""/>
        <dsp:cNvSpPr/>
      </dsp:nvSpPr>
      <dsp:spPr>
        <a:xfrm>
          <a:off x="8278268"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DAC8F-170D-4A8D-BA3A-B2C86D467764}">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4F21DE-64D2-49FD-A875-7211315A665D}">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ource Sans Pro"/>
            </a:rPr>
            <a:t>Data Analysis and Data Visualization</a:t>
          </a:r>
        </a:p>
      </dsp:txBody>
      <dsp:txXfrm>
        <a:off x="7874157" y="2644614"/>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2F6A2-4550-E54F-881E-80126CF60F7F}">
      <dsp:nvSpPr>
        <dsp:cNvPr id="0" name=""/>
        <dsp:cNvSpPr/>
      </dsp:nvSpPr>
      <dsp:spPr>
        <a:xfrm>
          <a:off x="0" y="622132"/>
          <a:ext cx="6253721" cy="6955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Hadoop Distributed File System (HDFS)</a:t>
          </a:r>
        </a:p>
      </dsp:txBody>
      <dsp:txXfrm>
        <a:off x="33955" y="656087"/>
        <a:ext cx="6185811" cy="627655"/>
      </dsp:txXfrm>
    </dsp:sp>
    <dsp:sp modelId="{58DC3B51-5037-7A41-87DE-3EC29A15094A}">
      <dsp:nvSpPr>
        <dsp:cNvPr id="0" name=""/>
        <dsp:cNvSpPr/>
      </dsp:nvSpPr>
      <dsp:spPr>
        <a:xfrm>
          <a:off x="0" y="1401217"/>
          <a:ext cx="6253721" cy="695565"/>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Google Cloud Platform(GCP)</a:t>
          </a:r>
        </a:p>
      </dsp:txBody>
      <dsp:txXfrm>
        <a:off x="33955" y="1435172"/>
        <a:ext cx="6185811" cy="627655"/>
      </dsp:txXfrm>
    </dsp:sp>
    <dsp:sp modelId="{84ECACC4-B645-0A47-8BF7-007B936FDB5A}">
      <dsp:nvSpPr>
        <dsp:cNvPr id="0" name=""/>
        <dsp:cNvSpPr/>
      </dsp:nvSpPr>
      <dsp:spPr>
        <a:xfrm>
          <a:off x="0" y="2180302"/>
          <a:ext cx="6253721" cy="69556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Google Cloud </a:t>
          </a:r>
          <a:r>
            <a:rPr lang="en-US" sz="2900" kern="1200" dirty="0" err="1"/>
            <a:t>Dataproc</a:t>
          </a:r>
          <a:endParaRPr lang="en-US" sz="2900" kern="1200" dirty="0"/>
        </a:p>
      </dsp:txBody>
      <dsp:txXfrm>
        <a:off x="33955" y="2214257"/>
        <a:ext cx="6185811" cy="627655"/>
      </dsp:txXfrm>
    </dsp:sp>
    <dsp:sp modelId="{2868D6F3-ECD6-5640-9CAF-9BB42FEF6B0A}">
      <dsp:nvSpPr>
        <dsp:cNvPr id="0" name=""/>
        <dsp:cNvSpPr/>
      </dsp:nvSpPr>
      <dsp:spPr>
        <a:xfrm>
          <a:off x="0" y="2959387"/>
          <a:ext cx="6253721" cy="695565"/>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PySpark</a:t>
          </a:r>
        </a:p>
      </dsp:txBody>
      <dsp:txXfrm>
        <a:off x="33955" y="2993342"/>
        <a:ext cx="6185811" cy="627655"/>
      </dsp:txXfrm>
    </dsp:sp>
    <dsp:sp modelId="{96CFD6CC-BB41-5A4B-AEF1-637500FA157E}">
      <dsp:nvSpPr>
        <dsp:cNvPr id="0" name=""/>
        <dsp:cNvSpPr/>
      </dsp:nvSpPr>
      <dsp:spPr>
        <a:xfrm>
          <a:off x="0" y="3738472"/>
          <a:ext cx="6253721" cy="69556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Jupyter Notebook</a:t>
          </a:r>
        </a:p>
      </dsp:txBody>
      <dsp:txXfrm>
        <a:off x="33955" y="3772427"/>
        <a:ext cx="6185811" cy="6276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AF1CFA-C697-A340-B7A2-961641103DBA}">
      <dsp:nvSpPr>
        <dsp:cNvPr id="0" name=""/>
        <dsp:cNvSpPr/>
      </dsp:nvSpPr>
      <dsp:spPr>
        <a:xfrm>
          <a:off x="0" y="417405"/>
          <a:ext cx="6253721" cy="55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9AA573-7AC8-3643-A9CE-D9304507363A}">
      <dsp:nvSpPr>
        <dsp:cNvPr id="0" name=""/>
        <dsp:cNvSpPr/>
      </dsp:nvSpPr>
      <dsp:spPr>
        <a:xfrm>
          <a:off x="312686" y="92685"/>
          <a:ext cx="437760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err="1"/>
            <a:t>Dataproc</a:t>
          </a:r>
          <a:r>
            <a:rPr lang="en-US" sz="2200" kern="1200" dirty="0"/>
            <a:t> Cluster Setup</a:t>
          </a:r>
        </a:p>
      </dsp:txBody>
      <dsp:txXfrm>
        <a:off x="344389" y="124388"/>
        <a:ext cx="4314199" cy="586034"/>
      </dsp:txXfrm>
    </dsp:sp>
    <dsp:sp modelId="{01398CDD-FAD1-9B4D-A9CA-DF9024144D31}">
      <dsp:nvSpPr>
        <dsp:cNvPr id="0" name=""/>
        <dsp:cNvSpPr/>
      </dsp:nvSpPr>
      <dsp:spPr>
        <a:xfrm>
          <a:off x="0" y="1415325"/>
          <a:ext cx="6253721" cy="55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A3B072-CFDA-2A42-BDB0-1ADFC8B74386}">
      <dsp:nvSpPr>
        <dsp:cNvPr id="0" name=""/>
        <dsp:cNvSpPr/>
      </dsp:nvSpPr>
      <dsp:spPr>
        <a:xfrm>
          <a:off x="312686" y="1090605"/>
          <a:ext cx="437760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t>Starting a Spark session</a:t>
          </a:r>
        </a:p>
      </dsp:txBody>
      <dsp:txXfrm>
        <a:off x="344389" y="1122308"/>
        <a:ext cx="4314199" cy="586034"/>
      </dsp:txXfrm>
    </dsp:sp>
    <dsp:sp modelId="{AA9E0CDC-57FD-4A4F-AFAB-C9B4F430D678}">
      <dsp:nvSpPr>
        <dsp:cNvPr id="0" name=""/>
        <dsp:cNvSpPr/>
      </dsp:nvSpPr>
      <dsp:spPr>
        <a:xfrm>
          <a:off x="0" y="2413245"/>
          <a:ext cx="6253721" cy="55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1D167-DE72-454E-8ABA-7FE0C96ABEB8}">
      <dsp:nvSpPr>
        <dsp:cNvPr id="0" name=""/>
        <dsp:cNvSpPr/>
      </dsp:nvSpPr>
      <dsp:spPr>
        <a:xfrm>
          <a:off x="312686" y="2088524"/>
          <a:ext cx="437760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t>Data Cleaning</a:t>
          </a:r>
        </a:p>
      </dsp:txBody>
      <dsp:txXfrm>
        <a:off x="344389" y="2120227"/>
        <a:ext cx="4314199" cy="586034"/>
      </dsp:txXfrm>
    </dsp:sp>
    <dsp:sp modelId="{99B73FE2-148F-C14F-A688-0F80EF6B3857}">
      <dsp:nvSpPr>
        <dsp:cNvPr id="0" name=""/>
        <dsp:cNvSpPr/>
      </dsp:nvSpPr>
      <dsp:spPr>
        <a:xfrm>
          <a:off x="0" y="3411165"/>
          <a:ext cx="6253721" cy="55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DB827F-0E2E-2E4E-B909-14C18EF75043}">
      <dsp:nvSpPr>
        <dsp:cNvPr id="0" name=""/>
        <dsp:cNvSpPr/>
      </dsp:nvSpPr>
      <dsp:spPr>
        <a:xfrm>
          <a:off x="312686" y="3086444"/>
          <a:ext cx="437760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t>Data Analysis</a:t>
          </a:r>
        </a:p>
      </dsp:txBody>
      <dsp:txXfrm>
        <a:off x="344389" y="3118147"/>
        <a:ext cx="4314199" cy="586034"/>
      </dsp:txXfrm>
    </dsp:sp>
    <dsp:sp modelId="{FA6252C6-A516-424E-A631-3EFDC7D111AF}">
      <dsp:nvSpPr>
        <dsp:cNvPr id="0" name=""/>
        <dsp:cNvSpPr/>
      </dsp:nvSpPr>
      <dsp:spPr>
        <a:xfrm>
          <a:off x="0" y="4409085"/>
          <a:ext cx="6253721" cy="55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F7A67D-8AB0-D84B-9A7C-155F49D6762E}">
      <dsp:nvSpPr>
        <dsp:cNvPr id="0" name=""/>
        <dsp:cNvSpPr/>
      </dsp:nvSpPr>
      <dsp:spPr>
        <a:xfrm>
          <a:off x="312686" y="4084364"/>
          <a:ext cx="437760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dirty="0"/>
            <a:t>Data Visualization</a:t>
          </a:r>
        </a:p>
      </dsp:txBody>
      <dsp:txXfrm>
        <a:off x="344389" y="4116067"/>
        <a:ext cx="4314199"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42B81-38C0-402D-AB8B-96CB66D29320}">
      <dsp:nvSpPr>
        <dsp:cNvPr id="0" name=""/>
        <dsp:cNvSpPr/>
      </dsp:nvSpPr>
      <dsp:spPr>
        <a:xfrm>
          <a:off x="56292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2BA43-67F0-4BC6-8C16-57585E0E68D4}">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3EC2C5-DD5A-4C02-88D7-64972DF33C6F}">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Player Performance Analysis</a:t>
          </a:r>
        </a:p>
      </dsp:txBody>
      <dsp:txXfrm>
        <a:off x="100682" y="2684598"/>
        <a:ext cx="2370489" cy="720000"/>
      </dsp:txXfrm>
    </dsp:sp>
    <dsp:sp modelId="{0F776EA1-2B93-4277-A69D-89F29046551B}">
      <dsp:nvSpPr>
        <dsp:cNvPr id="0" name=""/>
        <dsp:cNvSpPr/>
      </dsp:nvSpPr>
      <dsp:spPr>
        <a:xfrm>
          <a:off x="334825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02DFA7-DA35-4470-A259-44A7ADC5FE65}">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A5F1D-15B7-473C-9D0C-740ACA4B605F}">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Team Strategies and Game Planning</a:t>
          </a:r>
        </a:p>
      </dsp:txBody>
      <dsp:txXfrm>
        <a:off x="2886007" y="2684598"/>
        <a:ext cx="2370489" cy="720000"/>
      </dsp:txXfrm>
    </dsp:sp>
    <dsp:sp modelId="{7E057496-C942-4DBD-942E-3C33D1E20F40}">
      <dsp:nvSpPr>
        <dsp:cNvPr id="0" name=""/>
        <dsp:cNvSpPr/>
      </dsp:nvSpPr>
      <dsp:spPr>
        <a:xfrm>
          <a:off x="613357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1F4789-1579-4E4E-ACA2-31AA82E1B88C}">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B21D43-7314-4A97-B35E-62521351BA2F}">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Player Scouting</a:t>
          </a:r>
        </a:p>
      </dsp:txBody>
      <dsp:txXfrm>
        <a:off x="5671332" y="2684598"/>
        <a:ext cx="2370489" cy="720000"/>
      </dsp:txXfrm>
    </dsp:sp>
    <dsp:sp modelId="{66F3137C-AB32-4EAF-9F9B-CB7F8362EECA}">
      <dsp:nvSpPr>
        <dsp:cNvPr id="0" name=""/>
        <dsp:cNvSpPr/>
      </dsp:nvSpPr>
      <dsp:spPr>
        <a:xfrm>
          <a:off x="891890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0B2E02-16DD-4BD2-AA80-8805D6C57133}">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DB1D6F-4A2B-4B3F-9656-66BC1C1CE82D}">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Business and Revenue Data</a:t>
          </a:r>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B2A5-D439-AC57-2FD5-2FF7EA5A56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4C0AAF-A381-8888-D530-FAB10B9C3D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BD229A-46BA-EE96-38A1-8FEA8D01E3ED}"/>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5" name="Footer Placeholder 4">
            <a:extLst>
              <a:ext uri="{FF2B5EF4-FFF2-40B4-BE49-F238E27FC236}">
                <a16:creationId xmlns:a16="http://schemas.microsoft.com/office/drawing/2014/main" id="{BB345FA5-757F-22B2-50A8-125B753FA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7FF3E-3572-9A77-1D88-1262C4CF8D92}"/>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426587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690D-1A2E-E636-5244-A8DCC35AF0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655AD8-EC5A-2E50-9DC0-8CE6509E8B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639E8-5DC6-CD75-D1B6-A6C5C1AC7810}"/>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5" name="Footer Placeholder 4">
            <a:extLst>
              <a:ext uri="{FF2B5EF4-FFF2-40B4-BE49-F238E27FC236}">
                <a16:creationId xmlns:a16="http://schemas.microsoft.com/office/drawing/2014/main" id="{3D977191-71DA-AC7A-4194-341FBCE9F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CC7CD-F94B-8C69-D20C-9C024026CD90}"/>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1107945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DC5586-92C1-D0A5-A736-7F23482AA6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5CB820-6881-1F28-ED3B-361A8D6AC3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A1603-5174-2B94-2DD9-A16C4F00F2B3}"/>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5" name="Footer Placeholder 4">
            <a:extLst>
              <a:ext uri="{FF2B5EF4-FFF2-40B4-BE49-F238E27FC236}">
                <a16:creationId xmlns:a16="http://schemas.microsoft.com/office/drawing/2014/main" id="{C2126D24-2B04-3113-0B8A-22DC6A03F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93A1DB-402D-6249-9D4F-30FDDF3C0E1F}"/>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224026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FE6D-7308-C781-3F1E-E779C58C2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7427AB-3605-CEAD-B0DD-95C6F27037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5F524-3BEE-D6D3-F9B1-8D0440B6DC35}"/>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5" name="Footer Placeholder 4">
            <a:extLst>
              <a:ext uri="{FF2B5EF4-FFF2-40B4-BE49-F238E27FC236}">
                <a16:creationId xmlns:a16="http://schemas.microsoft.com/office/drawing/2014/main" id="{1A66875B-BA81-135F-BA31-FA27477B4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41D98-6640-00F5-D1C5-AF7A0997471C}"/>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1267379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12C9F-A09C-90D2-024C-3384B3667E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53BCC2-0162-7290-9604-8412E7F87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62C2C6-C41F-9584-31EF-5BA69384642B}"/>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5" name="Footer Placeholder 4">
            <a:extLst>
              <a:ext uri="{FF2B5EF4-FFF2-40B4-BE49-F238E27FC236}">
                <a16:creationId xmlns:a16="http://schemas.microsoft.com/office/drawing/2014/main" id="{D996D0D1-841C-584F-E39A-E29275427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B5016-93C8-13D4-35B9-E5BFF57D175F}"/>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3082065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9D6D-8983-FB39-CA83-24BF9B6B0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78F32C-130A-634C-80DA-95B931F19A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6F213C-C153-33DD-AAB9-196FF09A68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84EE26-AB15-26F2-4A0D-1A459BBF3C3E}"/>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6" name="Footer Placeholder 5">
            <a:extLst>
              <a:ext uri="{FF2B5EF4-FFF2-40B4-BE49-F238E27FC236}">
                <a16:creationId xmlns:a16="http://schemas.microsoft.com/office/drawing/2014/main" id="{C8CA4A67-228C-30EC-47E3-7C8978D00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A31EC-0FAF-D092-099E-78235902FC63}"/>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3689567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A26F-CD6C-D901-5F6A-6A9983478B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1D8995-A073-BD11-8966-58B2B08D2A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F41A50-DA3D-4D66-9764-4893B02BAB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E7D6F4-91CF-DE06-2BE7-3321341EF6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BDDF5B-17FA-D5E9-39CE-FDEEA486AA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2157A8-151E-9F88-DB2E-46D082820A16}"/>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8" name="Footer Placeholder 7">
            <a:extLst>
              <a:ext uri="{FF2B5EF4-FFF2-40B4-BE49-F238E27FC236}">
                <a16:creationId xmlns:a16="http://schemas.microsoft.com/office/drawing/2014/main" id="{317D2EF5-685D-10FE-3CAA-8FCF19F70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AD4272-3098-BB7E-31DD-09948752FA47}"/>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2483841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1DAE-13D8-3EFC-9AF6-1F0F9C5546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FC3E7A-8F35-5CE3-8A22-EADDE4E43126}"/>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4" name="Footer Placeholder 3">
            <a:extLst>
              <a:ext uri="{FF2B5EF4-FFF2-40B4-BE49-F238E27FC236}">
                <a16:creationId xmlns:a16="http://schemas.microsoft.com/office/drawing/2014/main" id="{E68434AA-858C-BE9A-6C3D-0BE165E75A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B47CC6-CB68-A0E0-48A5-259E32FCDFCB}"/>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92291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816EE7-3E07-D606-D7F5-68B3A0DC2F05}"/>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3" name="Footer Placeholder 2">
            <a:extLst>
              <a:ext uri="{FF2B5EF4-FFF2-40B4-BE49-F238E27FC236}">
                <a16:creationId xmlns:a16="http://schemas.microsoft.com/office/drawing/2014/main" id="{936BF7A4-BBE9-EEEE-EC24-A9D325AF82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FA35E5-7ACB-B44D-94D4-7FAAE5659308}"/>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59752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B5188-9BF5-3368-9541-91CED7DC0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7596C0-39D5-4139-A4B2-F9184A73A7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8286DF-D912-B98F-FDCF-5E7DE6010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946AC-05B8-0BF4-EB3C-C15716F14B6E}"/>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6" name="Footer Placeholder 5">
            <a:extLst>
              <a:ext uri="{FF2B5EF4-FFF2-40B4-BE49-F238E27FC236}">
                <a16:creationId xmlns:a16="http://schemas.microsoft.com/office/drawing/2014/main" id="{2D1C0F4D-028D-F97E-24D0-AC7244205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BA705-F4FC-6290-76F3-8DDDB2EAD9D2}"/>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1779471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7063-15F2-06D8-C0EA-871A97F04D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A9D96E-B41F-3A22-C8EE-2457DD7AFF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6959FD-763E-245D-A541-11B3998CB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EB2FC-DDA5-C8D1-70C7-0223348B79D5}"/>
              </a:ext>
            </a:extLst>
          </p:cNvPr>
          <p:cNvSpPr>
            <a:spLocks noGrp="1"/>
          </p:cNvSpPr>
          <p:nvPr>
            <p:ph type="dt" sz="half" idx="10"/>
          </p:nvPr>
        </p:nvSpPr>
        <p:spPr/>
        <p:txBody>
          <a:bodyPr/>
          <a:lstStyle/>
          <a:p>
            <a:fld id="{A0B879D7-C01E-B947-9EA0-100F898A465C}" type="datetimeFigureOut">
              <a:rPr lang="en-US" smtClean="0"/>
              <a:t>12/7/23</a:t>
            </a:fld>
            <a:endParaRPr lang="en-US"/>
          </a:p>
        </p:txBody>
      </p:sp>
      <p:sp>
        <p:nvSpPr>
          <p:cNvPr id="6" name="Footer Placeholder 5">
            <a:extLst>
              <a:ext uri="{FF2B5EF4-FFF2-40B4-BE49-F238E27FC236}">
                <a16:creationId xmlns:a16="http://schemas.microsoft.com/office/drawing/2014/main" id="{90976310-CE75-3DD4-3C40-61857FC49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60F94-0A69-35FE-6C83-0F5E1DE65D58}"/>
              </a:ext>
            </a:extLst>
          </p:cNvPr>
          <p:cNvSpPr>
            <a:spLocks noGrp="1"/>
          </p:cNvSpPr>
          <p:nvPr>
            <p:ph type="sldNum" sz="quarter" idx="12"/>
          </p:nvPr>
        </p:nvSpPr>
        <p:spPr/>
        <p:txBody>
          <a:bodyPr/>
          <a:lstStyle/>
          <a:p>
            <a:fld id="{EC36BCE9-96CB-7647-8003-01E904E599F7}" type="slidenum">
              <a:rPr lang="en-US" smtClean="0"/>
              <a:t>‹#›</a:t>
            </a:fld>
            <a:endParaRPr lang="en-US"/>
          </a:p>
        </p:txBody>
      </p:sp>
    </p:spTree>
    <p:extLst>
      <p:ext uri="{BB962C8B-B14F-4D97-AF65-F5344CB8AC3E}">
        <p14:creationId xmlns:p14="http://schemas.microsoft.com/office/powerpoint/2010/main" val="352504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ED2A5-3A0D-890C-3A20-964EC34D9F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79307-87B4-8F8A-4503-51CD316CE8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B849E-5500-5C62-F108-DB1F66EF2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B879D7-C01E-B947-9EA0-100F898A465C}" type="datetimeFigureOut">
              <a:rPr lang="en-US" smtClean="0"/>
              <a:t>12/7/23</a:t>
            </a:fld>
            <a:endParaRPr lang="en-US"/>
          </a:p>
        </p:txBody>
      </p:sp>
      <p:sp>
        <p:nvSpPr>
          <p:cNvPr id="5" name="Footer Placeholder 4">
            <a:extLst>
              <a:ext uri="{FF2B5EF4-FFF2-40B4-BE49-F238E27FC236}">
                <a16:creationId xmlns:a16="http://schemas.microsoft.com/office/drawing/2014/main" id="{9A62AE53-D41F-D901-6C13-7C7D3CB8D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634A4B-6AF4-0025-2CCA-901DE8BCF9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36BCE9-96CB-7647-8003-01E904E599F7}" type="slidenum">
              <a:rPr lang="en-US" smtClean="0"/>
              <a:t>‹#›</a:t>
            </a:fld>
            <a:endParaRPr lang="en-US"/>
          </a:p>
        </p:txBody>
      </p:sp>
    </p:spTree>
    <p:extLst>
      <p:ext uri="{BB962C8B-B14F-4D97-AF65-F5344CB8AC3E}">
        <p14:creationId xmlns:p14="http://schemas.microsoft.com/office/powerpoint/2010/main" val="2204573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Cricket equipment">
            <a:extLst>
              <a:ext uri="{FF2B5EF4-FFF2-40B4-BE49-F238E27FC236}">
                <a16:creationId xmlns:a16="http://schemas.microsoft.com/office/drawing/2014/main" id="{AA5C2AA2-3512-2238-AD4D-1EF07BF48B8E}"/>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68" name="Rectangle 6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03F89F-5DAC-B241-C887-1CC58747E205}"/>
              </a:ext>
            </a:extLst>
          </p:cNvPr>
          <p:cNvSpPr>
            <a:spLocks noGrp="1"/>
          </p:cNvSpPr>
          <p:nvPr>
            <p:ph type="ctrTitle"/>
          </p:nvPr>
        </p:nvSpPr>
        <p:spPr>
          <a:xfrm>
            <a:off x="477981" y="1122363"/>
            <a:ext cx="4023360" cy="3204134"/>
          </a:xfrm>
        </p:spPr>
        <p:txBody>
          <a:bodyPr anchor="b">
            <a:normAutofit/>
          </a:bodyPr>
          <a:lstStyle/>
          <a:p>
            <a:pPr algn="l"/>
            <a:r>
              <a:rPr lang="en-US" sz="4400">
                <a:solidFill>
                  <a:schemeClr val="bg1"/>
                </a:solidFill>
                <a:latin typeface="+mj-lt"/>
                <a:ea typeface="+mj-ea"/>
                <a:cs typeface="+mj-cs"/>
              </a:rPr>
              <a:t>Cricket Match Analysis: Decoding the Game Through Data</a:t>
            </a:r>
            <a:endParaRPr lang="en-US" sz="4400">
              <a:solidFill>
                <a:schemeClr val="bg1"/>
              </a:solidFill>
            </a:endParaRPr>
          </a:p>
        </p:txBody>
      </p:sp>
      <p:sp>
        <p:nvSpPr>
          <p:cNvPr id="3" name="Subtitle 2">
            <a:extLst>
              <a:ext uri="{FF2B5EF4-FFF2-40B4-BE49-F238E27FC236}">
                <a16:creationId xmlns:a16="http://schemas.microsoft.com/office/drawing/2014/main" id="{43C65DD8-E3D7-539E-6379-74EFD179AE6F}"/>
              </a:ext>
            </a:extLst>
          </p:cNvPr>
          <p:cNvSpPr>
            <a:spLocks noGrp="1"/>
          </p:cNvSpPr>
          <p:nvPr>
            <p:ph type="subTitle" idx="1"/>
          </p:nvPr>
        </p:nvSpPr>
        <p:spPr>
          <a:xfrm>
            <a:off x="477980" y="4872922"/>
            <a:ext cx="4023359" cy="1208141"/>
          </a:xfrm>
        </p:spPr>
        <p:txBody>
          <a:bodyPr>
            <a:normAutofit/>
          </a:bodyPr>
          <a:lstStyle/>
          <a:p>
            <a:pPr algn="l"/>
            <a:r>
              <a:rPr lang="en-US" sz="2000">
                <a:solidFill>
                  <a:schemeClr val="bg1"/>
                </a:solidFill>
              </a:rPr>
              <a:t>By</a:t>
            </a:r>
          </a:p>
          <a:p>
            <a:pPr algn="l"/>
            <a:r>
              <a:rPr lang="en-US" sz="2000">
                <a:solidFill>
                  <a:schemeClr val="bg1"/>
                </a:solidFill>
              </a:rPr>
              <a:t>Sumanth Mittapally - 885157511</a:t>
            </a:r>
          </a:p>
          <a:p>
            <a:pPr algn="l"/>
            <a:r>
              <a:rPr lang="en-US" sz="2000">
                <a:solidFill>
                  <a:schemeClr val="bg1"/>
                </a:solidFill>
              </a:rPr>
              <a:t>Rohit Yadla - 885146852</a:t>
            </a:r>
          </a:p>
        </p:txBody>
      </p:sp>
      <p:sp>
        <p:nvSpPr>
          <p:cNvPr id="70" name="Rectangle 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 name="Rectangle 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131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1D433-DD0C-6F4D-79B0-9E56874C67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cap="all" spc="1500">
                <a:solidFill>
                  <a:schemeClr val="bg1"/>
                </a:solidFill>
                <a:latin typeface="+mj-lt"/>
                <a:ea typeface="+mj-ea"/>
                <a:cs typeface="+mj-cs"/>
              </a:rPr>
              <a:t>DatAPROC CLUSTER</a:t>
            </a:r>
            <a:endParaRPr lang="en-US" sz="3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8D34762D-2A45-7DB7-BE94-6C6236B974BB}"/>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374183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E4E2E-255D-0573-0411-59E0CDF7E72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cap="all" spc="1500" dirty="0" err="1">
                <a:solidFill>
                  <a:schemeClr val="bg1"/>
                </a:solidFill>
                <a:latin typeface="+mj-lt"/>
                <a:ea typeface="+mj-ea"/>
                <a:cs typeface="+mj-cs"/>
              </a:rPr>
              <a:t>DatAPROC</a:t>
            </a:r>
            <a:r>
              <a:rPr lang="en-US" sz="3200" b="1" kern="1200" cap="all" spc="1500" dirty="0">
                <a:solidFill>
                  <a:schemeClr val="bg1"/>
                </a:solidFill>
                <a:latin typeface="+mj-lt"/>
                <a:ea typeface="+mj-ea"/>
                <a:cs typeface="+mj-cs"/>
              </a:rPr>
              <a:t> CLUSTER</a:t>
            </a:r>
            <a:endParaRPr lang="en-US" sz="32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80685954-6CAB-20E0-BCCB-051A5F53C3E7}"/>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7917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1D433-DD0C-6F4D-79B0-9E56874C67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cap="all" spc="1500">
                <a:solidFill>
                  <a:schemeClr val="bg1"/>
                </a:solidFill>
                <a:latin typeface="+mj-lt"/>
                <a:ea typeface="+mj-ea"/>
                <a:cs typeface="+mj-cs"/>
              </a:rPr>
              <a:t>DatAPROC CLUSTER</a:t>
            </a:r>
            <a:endParaRPr lang="en-US" sz="3200" kern="1200">
              <a:solidFill>
                <a:schemeClr val="bg1"/>
              </a:solidFill>
              <a:latin typeface="+mj-lt"/>
              <a:ea typeface="+mj-ea"/>
              <a:cs typeface="+mj-cs"/>
            </a:endParaRPr>
          </a:p>
        </p:txBody>
      </p:sp>
      <p:pic>
        <p:nvPicPr>
          <p:cNvPr id="6" name="Content Placeholder 3">
            <a:extLst>
              <a:ext uri="{FF2B5EF4-FFF2-40B4-BE49-F238E27FC236}">
                <a16:creationId xmlns:a16="http://schemas.microsoft.com/office/drawing/2014/main" id="{32DE6BB9-7B07-3784-B265-D124D8F85BD7}"/>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249438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31B2BE-59DA-0A4F-1586-DE8F842B91E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SPARK SESSION</a:t>
            </a:r>
          </a:p>
        </p:txBody>
      </p:sp>
      <p:pic>
        <p:nvPicPr>
          <p:cNvPr id="4" name="Content Placeholder 3">
            <a:extLst>
              <a:ext uri="{FF2B5EF4-FFF2-40B4-BE49-F238E27FC236}">
                <a16:creationId xmlns:a16="http://schemas.microsoft.com/office/drawing/2014/main" id="{B77C4715-89C1-747E-05D4-947E46A536E6}"/>
              </a:ext>
            </a:extLst>
          </p:cNvPr>
          <p:cNvPicPr>
            <a:picLocks noGrp="1" noChangeAspect="1"/>
          </p:cNvPicPr>
          <p:nvPr>
            <p:ph idx="1"/>
          </p:nvPr>
        </p:nvPicPr>
        <p:blipFill rotWithShape="1">
          <a:blip r:embed="rId2"/>
          <a:srcRect b="9690"/>
          <a:stretch/>
        </p:blipFill>
        <p:spPr>
          <a:xfrm>
            <a:off x="2203452" y="1675227"/>
            <a:ext cx="7785095" cy="4394199"/>
          </a:xfrm>
          <a:prstGeom prst="rect">
            <a:avLst/>
          </a:prstGeom>
        </p:spPr>
      </p:pic>
    </p:spTree>
    <p:extLst>
      <p:ext uri="{BB962C8B-B14F-4D97-AF65-F5344CB8AC3E}">
        <p14:creationId xmlns:p14="http://schemas.microsoft.com/office/powerpoint/2010/main" val="1747828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4D578-66C0-44B2-2DB8-3A35C8637D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CLEANING</a:t>
            </a:r>
          </a:p>
        </p:txBody>
      </p:sp>
      <p:pic>
        <p:nvPicPr>
          <p:cNvPr id="4" name="Content Placeholder 3">
            <a:extLst>
              <a:ext uri="{FF2B5EF4-FFF2-40B4-BE49-F238E27FC236}">
                <a16:creationId xmlns:a16="http://schemas.microsoft.com/office/drawing/2014/main" id="{0D99BCBD-67FF-BAB4-49EE-E37A94E93C75}"/>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142927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8654B-C5AF-FB06-E156-666F29EDEE4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CLEANING</a:t>
            </a:r>
          </a:p>
        </p:txBody>
      </p:sp>
      <p:pic>
        <p:nvPicPr>
          <p:cNvPr id="4" name="Content Placeholder 3">
            <a:extLst>
              <a:ext uri="{FF2B5EF4-FFF2-40B4-BE49-F238E27FC236}">
                <a16:creationId xmlns:a16="http://schemas.microsoft.com/office/drawing/2014/main" id="{EC8902D7-59EB-66B4-5FC6-61043E6DC455}"/>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159401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B90C5-1137-873B-308C-26D0E29EE3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ANALYSIS</a:t>
            </a:r>
          </a:p>
        </p:txBody>
      </p:sp>
      <p:pic>
        <p:nvPicPr>
          <p:cNvPr id="7" name="Content Placeholder 6">
            <a:extLst>
              <a:ext uri="{FF2B5EF4-FFF2-40B4-BE49-F238E27FC236}">
                <a16:creationId xmlns:a16="http://schemas.microsoft.com/office/drawing/2014/main" id="{E90FDD31-1CBE-8F8C-0C31-D54DA8ACC00A}"/>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2648576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6B5D1-233E-AF4F-B5CD-12D1E6E51EB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63149DD7-D1A9-955C-55EC-1E28741DCFE3}"/>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1066262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1C796-B0EB-989F-282C-5BCA4F7D0EB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A78EFA1C-EF85-0FC3-68F2-5DF91825ECC7}"/>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3246194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FF161-71CB-FFB0-484C-6B47D9F4A48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D319B889-5A36-8616-B642-1F5A5D2C2758}"/>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298468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cricket bat and a ball on grass&#10;&#10;Description automatically generated">
            <a:extLst>
              <a:ext uri="{FF2B5EF4-FFF2-40B4-BE49-F238E27FC236}">
                <a16:creationId xmlns:a16="http://schemas.microsoft.com/office/drawing/2014/main" id="{4F37AB1B-E4BC-D13D-250C-7BADA4AF1C77}"/>
              </a:ext>
            </a:extLst>
          </p:cNvPr>
          <p:cNvPicPr>
            <a:picLocks noChangeAspect="1"/>
          </p:cNvPicPr>
          <p:nvPr/>
        </p:nvPicPr>
        <p:blipFill rotWithShape="1">
          <a:blip r:embed="rId2">
            <a:alphaModFix amt="40000"/>
          </a:blip>
          <a:srcRect t="27031" b="30782"/>
          <a:stretch/>
        </p:blipFill>
        <p:spPr>
          <a:xfrm>
            <a:off x="20" y="10"/>
            <a:ext cx="12191979" cy="6857990"/>
          </a:xfrm>
          <a:prstGeom prst="rect">
            <a:avLst/>
          </a:prstGeom>
        </p:spPr>
      </p:pic>
      <p:sp>
        <p:nvSpPr>
          <p:cNvPr id="2" name="Title 1">
            <a:extLst>
              <a:ext uri="{FF2B5EF4-FFF2-40B4-BE49-F238E27FC236}">
                <a16:creationId xmlns:a16="http://schemas.microsoft.com/office/drawing/2014/main" id="{266B92A9-3720-1DD8-D3CE-E9D383C7B04A}"/>
              </a:ext>
            </a:extLst>
          </p:cNvPr>
          <p:cNvSpPr>
            <a:spLocks noGrp="1"/>
          </p:cNvSpPr>
          <p:nvPr>
            <p:ph type="title"/>
          </p:nvPr>
        </p:nvSpPr>
        <p:spPr>
          <a:xfrm>
            <a:off x="841249" y="941832"/>
            <a:ext cx="10506456" cy="2057400"/>
          </a:xfrm>
        </p:spPr>
        <p:txBody>
          <a:bodyPr anchor="b">
            <a:normAutofit/>
          </a:bodyPr>
          <a:lstStyle/>
          <a:p>
            <a:r>
              <a:rPr lang="en-US" sz="5000">
                <a:solidFill>
                  <a:schemeClr val="bg1"/>
                </a:solidFill>
              </a:rPr>
              <a:t>Problem Statement</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2839A3E-7377-8BA6-B17C-C758DAF0E253}"/>
              </a:ext>
            </a:extLst>
          </p:cNvPr>
          <p:cNvSpPr>
            <a:spLocks noGrp="1"/>
          </p:cNvSpPr>
          <p:nvPr>
            <p:ph idx="1"/>
          </p:nvPr>
        </p:nvSpPr>
        <p:spPr>
          <a:xfrm>
            <a:off x="841248" y="3502152"/>
            <a:ext cx="10506456" cy="2670048"/>
          </a:xfrm>
        </p:spPr>
        <p:txBody>
          <a:bodyPr>
            <a:normAutofit/>
          </a:bodyPr>
          <a:lstStyle/>
          <a:p>
            <a:r>
              <a:rPr lang="en-US" sz="2000">
                <a:solidFill>
                  <a:schemeClr val="bg1"/>
                </a:solidFill>
              </a:rPr>
              <a:t>Cricket, one of the most popular sports globally, generates vast amounts of data during matches, including player statistics, ball-by-ball details, weather conditions, and historical performance metrics. Analyzing this data comprehensively can provide valuable insights for teams, players, and enthusiasts. Traditional methods of cricket analysis often fall short in handling the sheer volume and complexity of this data. Therefore, the need arises for a robust and scalable cricket match analysis platform leveraging big data technologies.</a:t>
            </a:r>
          </a:p>
          <a:p>
            <a:pPr marL="0" indent="0">
              <a:buNone/>
            </a:pPr>
            <a:endParaRPr lang="en-US" sz="2000">
              <a:solidFill>
                <a:schemeClr val="bg1"/>
              </a:solidFill>
            </a:endParaRPr>
          </a:p>
        </p:txBody>
      </p:sp>
    </p:spTree>
    <p:extLst>
      <p:ext uri="{BB962C8B-B14F-4D97-AF65-F5344CB8AC3E}">
        <p14:creationId xmlns:p14="http://schemas.microsoft.com/office/powerpoint/2010/main" val="416700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EC175-31D9-C331-10AE-F422906D3FC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50BF52E6-498B-8D4E-A381-35B2BF6B0E99}"/>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759359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AF837-1D5B-DD79-4079-65E652CE558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3DA542A7-69AC-C53F-2101-2E43EB8B408A}"/>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3268321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A4F1C-DD5F-187F-2029-474CE82F64D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C8CAA7C5-CEFB-104A-A892-8D374E06BE9B}"/>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194505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F8266-CE7B-2D66-E5DC-C77213AF6DC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93057582-1A00-9479-F92F-81DFCB823ECD}"/>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3526540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05205-E31D-937C-D60E-4D903DDC56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D5031D9C-F42B-790C-27DF-B20AE2E62D0F}"/>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2004811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1A39FF-5B43-EB9C-20FA-66F43F4191F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D0C97AC0-CE27-5B44-FBC4-D58A1A9A9D01}"/>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30811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617EF-1C4D-AC89-7F40-02C07445B45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4C0AAC42-BE6C-4DCB-718B-5AAF41AF89A6}"/>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3123038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5C5CD-B264-32B2-DBE6-1CF6FC266E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9EE03808-B10C-4583-BA61-3D724273666F}"/>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3486753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4EE4C-EB6D-049B-2F61-DD1DC4EE206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a:t>
            </a:r>
          </a:p>
        </p:txBody>
      </p:sp>
      <p:pic>
        <p:nvPicPr>
          <p:cNvPr id="4" name="Content Placeholder 3">
            <a:extLst>
              <a:ext uri="{FF2B5EF4-FFF2-40B4-BE49-F238E27FC236}">
                <a16:creationId xmlns:a16="http://schemas.microsoft.com/office/drawing/2014/main" id="{CB13451E-B029-3480-C5FF-ACE972B12EB6}"/>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1638635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96DC2C-C538-0AD6-E01F-4858B1B8DEE6}"/>
              </a:ext>
            </a:extLst>
          </p:cNvPr>
          <p:cNvSpPr>
            <a:spLocks noGrp="1"/>
          </p:cNvSpPr>
          <p:nvPr>
            <p:ph type="title"/>
          </p:nvPr>
        </p:nvSpPr>
        <p:spPr>
          <a:xfrm>
            <a:off x="1371597" y="348865"/>
            <a:ext cx="10044023" cy="877729"/>
          </a:xfrm>
        </p:spPr>
        <p:txBody>
          <a:bodyPr anchor="ctr">
            <a:normAutofit/>
          </a:bodyPr>
          <a:lstStyle/>
          <a:p>
            <a:r>
              <a:rPr lang="en-US" sz="2800" kern="1200">
                <a:solidFill>
                  <a:srgbClr val="FFFFFF"/>
                </a:solidFill>
                <a:latin typeface="+mj-lt"/>
                <a:ea typeface="+mj-ea"/>
                <a:cs typeface="+mj-cs"/>
              </a:rPr>
              <a:t>How does big data benefit the cricket industry?</a:t>
            </a:r>
            <a:br>
              <a:rPr lang="en-US" sz="2800" kern="1200">
                <a:solidFill>
                  <a:srgbClr val="FFFFFF"/>
                </a:solidFill>
                <a:latin typeface="+mj-lt"/>
                <a:ea typeface="+mj-ea"/>
                <a:cs typeface="+mj-cs"/>
              </a:rPr>
            </a:br>
            <a:endParaRPr lang="en-US" sz="2800">
              <a:solidFill>
                <a:srgbClr val="FFFFFF"/>
              </a:solidFill>
            </a:endParaRPr>
          </a:p>
        </p:txBody>
      </p:sp>
      <p:graphicFrame>
        <p:nvGraphicFramePr>
          <p:cNvPr id="6" name="Content Placeholder 2">
            <a:extLst>
              <a:ext uri="{FF2B5EF4-FFF2-40B4-BE49-F238E27FC236}">
                <a16:creationId xmlns:a16="http://schemas.microsoft.com/office/drawing/2014/main" id="{BD5D46B0-7053-5F9E-4361-9815717C4A18}"/>
              </a:ext>
            </a:extLst>
          </p:cNvPr>
          <p:cNvGraphicFramePr>
            <a:graphicFrameLocks noGrp="1"/>
          </p:cNvGraphicFramePr>
          <p:nvPr>
            <p:ph idx="1"/>
            <p:extLst>
              <p:ext uri="{D42A27DB-BD31-4B8C-83A1-F6EECF244321}">
                <p14:modId xmlns:p14="http://schemas.microsoft.com/office/powerpoint/2010/main" val="389927396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780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9EB96-A656-FCAD-67E5-F90BBEE9343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Data Set</a:t>
            </a:r>
          </a:p>
        </p:txBody>
      </p:sp>
      <p:pic>
        <p:nvPicPr>
          <p:cNvPr id="4" name="Content Placeholder 3">
            <a:extLst>
              <a:ext uri="{FF2B5EF4-FFF2-40B4-BE49-F238E27FC236}">
                <a16:creationId xmlns:a16="http://schemas.microsoft.com/office/drawing/2014/main" id="{4FD67077-DD38-65C5-83D0-0EBD11A01210}"/>
              </a:ext>
            </a:extLst>
          </p:cNvPr>
          <p:cNvPicPr>
            <a:picLocks noChangeAspect="1"/>
          </p:cNvPicPr>
          <p:nvPr/>
        </p:nvPicPr>
        <p:blipFill>
          <a:blip r:embed="rId2"/>
          <a:stretch>
            <a:fillRect/>
          </a:stretch>
        </p:blipFill>
        <p:spPr>
          <a:xfrm>
            <a:off x="432225" y="2733950"/>
            <a:ext cx="11327549" cy="2916845"/>
          </a:xfrm>
          <a:prstGeom prst="rect">
            <a:avLst/>
          </a:prstGeom>
        </p:spPr>
      </p:pic>
      <p:sp>
        <p:nvSpPr>
          <p:cNvPr id="3" name="TextBox 2">
            <a:extLst>
              <a:ext uri="{FF2B5EF4-FFF2-40B4-BE49-F238E27FC236}">
                <a16:creationId xmlns:a16="http://schemas.microsoft.com/office/drawing/2014/main" id="{589AF2E9-33FB-03F4-E749-612EF689B1CD}"/>
              </a:ext>
            </a:extLst>
          </p:cNvPr>
          <p:cNvSpPr txBox="1"/>
          <p:nvPr/>
        </p:nvSpPr>
        <p:spPr>
          <a:xfrm>
            <a:off x="432225" y="1993246"/>
            <a:ext cx="1740926" cy="369332"/>
          </a:xfrm>
          <a:prstGeom prst="rect">
            <a:avLst/>
          </a:prstGeom>
          <a:noFill/>
        </p:spPr>
        <p:txBody>
          <a:bodyPr wrap="none" rtlCol="0">
            <a:spAutoFit/>
          </a:bodyPr>
          <a:lstStyle/>
          <a:p>
            <a:r>
              <a:rPr lang="en-US" dirty="0"/>
              <a:t>ODI </a:t>
            </a:r>
            <a:r>
              <a:rPr lang="en-US" dirty="0" err="1"/>
              <a:t>Match_Data</a:t>
            </a:r>
            <a:endParaRPr lang="en-US" dirty="0"/>
          </a:p>
        </p:txBody>
      </p:sp>
    </p:spTree>
    <p:extLst>
      <p:ext uri="{BB962C8B-B14F-4D97-AF65-F5344CB8AC3E}">
        <p14:creationId xmlns:p14="http://schemas.microsoft.com/office/powerpoint/2010/main" val="2404683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3" name="Straight Connector 52">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5" name="Graphic 14" descr="Handshake">
            <a:extLst>
              <a:ext uri="{FF2B5EF4-FFF2-40B4-BE49-F238E27FC236}">
                <a16:creationId xmlns:a16="http://schemas.microsoft.com/office/drawing/2014/main" id="{3EE1755D-AD8C-F17F-0931-3BF33C7AF34E}"/>
              </a:ext>
            </a:extLst>
          </p:cNvPr>
          <p:cNvPicPr>
            <a:picLocks noChangeAspect="1"/>
          </p:cNvPicPr>
          <p:nvPr/>
        </p:nvPicPr>
        <p:blipFill>
          <a:blip r:embed="rId2">
            <a:duotone>
              <a:prstClr val="black"/>
              <a:schemeClr val="bg1">
                <a:tint val="45000"/>
                <a:satMod val="400000"/>
              </a:schemeClr>
            </a:duotone>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1386" y="29548"/>
            <a:ext cx="6013845" cy="6013845"/>
          </a:xfrm>
          <a:prstGeom prst="rect">
            <a:avLst/>
          </a:prstGeom>
        </p:spPr>
      </p:pic>
      <p:sp>
        <p:nvSpPr>
          <p:cNvPr id="2" name="TextBox 1">
            <a:extLst>
              <a:ext uri="{FF2B5EF4-FFF2-40B4-BE49-F238E27FC236}">
                <a16:creationId xmlns:a16="http://schemas.microsoft.com/office/drawing/2014/main" id="{D2E5633A-2BCD-FD3A-AEB5-623F1816507D}"/>
              </a:ext>
            </a:extLst>
          </p:cNvPr>
          <p:cNvSpPr txBox="1"/>
          <p:nvPr/>
        </p:nvSpPr>
        <p:spPr>
          <a:xfrm>
            <a:off x="2618173" y="630936"/>
            <a:ext cx="7315200" cy="2702018"/>
          </a:xfrm>
          <a:prstGeom prst="rect">
            <a:avLst/>
          </a:prstGeom>
          <a:noFill/>
        </p:spPr>
        <p:txBody>
          <a:bodyPr vert="horz" lIns="91440" tIns="45720" rIns="91440" bIns="45720" rtlCol="0" anchor="b">
            <a:normAutofit/>
          </a:bodyPr>
          <a:lstStyle/>
          <a:p>
            <a:pPr algn="ctr">
              <a:lnSpc>
                <a:spcPct val="90000"/>
              </a:lnSpc>
              <a:spcBef>
                <a:spcPct val="0"/>
              </a:spcBef>
              <a:spcAft>
                <a:spcPts val="600"/>
              </a:spcAft>
            </a:pPr>
            <a:r>
              <a:rPr lang="en-US" sz="4800" kern="1200">
                <a:solidFill>
                  <a:schemeClr val="bg1"/>
                </a:solidFill>
                <a:latin typeface="+mj-lt"/>
                <a:ea typeface="+mj-ea"/>
                <a:cs typeface="+mj-cs"/>
              </a:rPr>
              <a:t>Thank you</a:t>
            </a:r>
          </a:p>
        </p:txBody>
      </p:sp>
    </p:spTree>
    <p:extLst>
      <p:ext uri="{BB962C8B-B14F-4D97-AF65-F5344CB8AC3E}">
        <p14:creationId xmlns:p14="http://schemas.microsoft.com/office/powerpoint/2010/main" val="293368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1DAC5-8C2A-E08B-65CD-84A853C7CE2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Data Set</a:t>
            </a:r>
          </a:p>
        </p:txBody>
      </p:sp>
      <p:pic>
        <p:nvPicPr>
          <p:cNvPr id="4" name="Content Placeholder 3">
            <a:extLst>
              <a:ext uri="{FF2B5EF4-FFF2-40B4-BE49-F238E27FC236}">
                <a16:creationId xmlns:a16="http://schemas.microsoft.com/office/drawing/2014/main" id="{A3C82C3F-C1A2-49A4-9F2C-89A29E891E55}"/>
              </a:ext>
            </a:extLst>
          </p:cNvPr>
          <p:cNvPicPr>
            <a:picLocks noGrp="1" noChangeAspect="1"/>
          </p:cNvPicPr>
          <p:nvPr>
            <p:ph idx="1"/>
          </p:nvPr>
        </p:nvPicPr>
        <p:blipFill>
          <a:blip r:embed="rId2"/>
          <a:stretch>
            <a:fillRect/>
          </a:stretch>
        </p:blipFill>
        <p:spPr>
          <a:xfrm>
            <a:off x="432224" y="2486025"/>
            <a:ext cx="11333382" cy="2798064"/>
          </a:xfrm>
          <a:prstGeom prst="rect">
            <a:avLst/>
          </a:prstGeom>
        </p:spPr>
      </p:pic>
      <p:sp>
        <p:nvSpPr>
          <p:cNvPr id="3" name="TextBox 2">
            <a:extLst>
              <a:ext uri="{FF2B5EF4-FFF2-40B4-BE49-F238E27FC236}">
                <a16:creationId xmlns:a16="http://schemas.microsoft.com/office/drawing/2014/main" id="{A58FAC62-5F6D-770C-EB18-B445F94D6770}"/>
              </a:ext>
            </a:extLst>
          </p:cNvPr>
          <p:cNvSpPr txBox="1"/>
          <p:nvPr/>
        </p:nvSpPr>
        <p:spPr>
          <a:xfrm>
            <a:off x="432225" y="1846324"/>
            <a:ext cx="1670714" cy="369332"/>
          </a:xfrm>
          <a:prstGeom prst="rect">
            <a:avLst/>
          </a:prstGeom>
          <a:noFill/>
        </p:spPr>
        <p:txBody>
          <a:bodyPr wrap="none" rtlCol="0">
            <a:spAutoFit/>
          </a:bodyPr>
          <a:lstStyle/>
          <a:p>
            <a:r>
              <a:rPr lang="en-US" dirty="0"/>
              <a:t>ODI </a:t>
            </a:r>
            <a:r>
              <a:rPr lang="en-US" dirty="0" err="1"/>
              <a:t>Match_Info</a:t>
            </a:r>
            <a:endParaRPr lang="en-US" dirty="0"/>
          </a:p>
        </p:txBody>
      </p:sp>
    </p:spTree>
    <p:extLst>
      <p:ext uri="{BB962C8B-B14F-4D97-AF65-F5344CB8AC3E}">
        <p14:creationId xmlns:p14="http://schemas.microsoft.com/office/powerpoint/2010/main" val="5870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1020107-FA3E-9C45-2BCF-77DF757F34CD}"/>
              </a:ext>
            </a:extLst>
          </p:cNvPr>
          <p:cNvPicPr>
            <a:picLocks noChangeAspect="1"/>
          </p:cNvPicPr>
          <p:nvPr/>
        </p:nvPicPr>
        <p:blipFill rotWithShape="1">
          <a:blip r:embed="rId2">
            <a:alphaModFix amt="35000"/>
          </a:blip>
          <a:srcRect t="8268" b="7146"/>
          <a:stretch/>
        </p:blipFill>
        <p:spPr>
          <a:xfrm>
            <a:off x="20" y="10"/>
            <a:ext cx="12191980" cy="6857990"/>
          </a:xfrm>
          <a:prstGeom prst="rect">
            <a:avLst/>
          </a:prstGeom>
        </p:spPr>
      </p:pic>
      <p:sp>
        <p:nvSpPr>
          <p:cNvPr id="2" name="Title 1">
            <a:extLst>
              <a:ext uri="{FF2B5EF4-FFF2-40B4-BE49-F238E27FC236}">
                <a16:creationId xmlns:a16="http://schemas.microsoft.com/office/drawing/2014/main" id="{7DB19C17-1373-846F-8163-D06CE28572C4}"/>
              </a:ext>
            </a:extLst>
          </p:cNvPr>
          <p:cNvSpPr>
            <a:spLocks noGrp="1"/>
          </p:cNvSpPr>
          <p:nvPr>
            <p:ph type="title"/>
          </p:nvPr>
        </p:nvSpPr>
        <p:spPr>
          <a:xfrm>
            <a:off x="838200" y="365125"/>
            <a:ext cx="10515600" cy="1325563"/>
          </a:xfrm>
        </p:spPr>
        <p:txBody>
          <a:bodyPr>
            <a:normAutofit/>
          </a:bodyPr>
          <a:lstStyle/>
          <a:p>
            <a:r>
              <a:rPr lang="en-US">
                <a:solidFill>
                  <a:srgbClr val="FFFFFF"/>
                </a:solidFill>
              </a:rPr>
              <a:t>Approach</a:t>
            </a:r>
          </a:p>
        </p:txBody>
      </p:sp>
      <p:graphicFrame>
        <p:nvGraphicFramePr>
          <p:cNvPr id="4" name="Content Placeholder 2">
            <a:extLst>
              <a:ext uri="{FF2B5EF4-FFF2-40B4-BE49-F238E27FC236}">
                <a16:creationId xmlns:a16="http://schemas.microsoft.com/office/drawing/2014/main" id="{6701178B-7E65-39F1-7FFC-AA55155A4D06}"/>
              </a:ext>
            </a:extLst>
          </p:cNvPr>
          <p:cNvGraphicFramePr>
            <a:graphicFrameLocks noGrp="1"/>
          </p:cNvGraphicFramePr>
          <p:nvPr>
            <p:ph idx="1"/>
            <p:extLst>
              <p:ext uri="{D42A27DB-BD31-4B8C-83A1-F6EECF244321}">
                <p14:modId xmlns:p14="http://schemas.microsoft.com/office/powerpoint/2010/main" val="36462128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51166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5" name="Straight Connector 14">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 name="Oval 6">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289FFE0-19CC-728B-8EE8-86F2A5ABCD33}"/>
              </a:ext>
            </a:extLst>
          </p:cNvPr>
          <p:cNvSpPr>
            <a:spLocks noGrp="1"/>
          </p:cNvSpPr>
          <p:nvPr>
            <p:ph type="title"/>
          </p:nvPr>
        </p:nvSpPr>
        <p:spPr>
          <a:xfrm>
            <a:off x="630936" y="495992"/>
            <a:ext cx="4195140" cy="5638831"/>
          </a:xfrm>
          <a:noFill/>
        </p:spPr>
        <p:txBody>
          <a:bodyPr anchor="ctr">
            <a:normAutofit/>
          </a:bodyPr>
          <a:lstStyle/>
          <a:p>
            <a:r>
              <a:rPr lang="en-US" sz="4800" dirty="0"/>
              <a:t>Tools and Technologies</a:t>
            </a:r>
          </a:p>
        </p:txBody>
      </p:sp>
      <p:graphicFrame>
        <p:nvGraphicFramePr>
          <p:cNvPr id="5" name="Content Placeholder 2">
            <a:extLst>
              <a:ext uri="{FF2B5EF4-FFF2-40B4-BE49-F238E27FC236}">
                <a16:creationId xmlns:a16="http://schemas.microsoft.com/office/drawing/2014/main" id="{114ACE15-D354-0DA5-5C0D-22EF66F2CE98}"/>
              </a:ext>
            </a:extLst>
          </p:cNvPr>
          <p:cNvGraphicFramePr>
            <a:graphicFrameLocks noGrp="1"/>
          </p:cNvGraphicFramePr>
          <p:nvPr>
            <p:ph idx="1"/>
            <p:extLst>
              <p:ext uri="{D42A27DB-BD31-4B8C-83A1-F6EECF244321}">
                <p14:modId xmlns:p14="http://schemas.microsoft.com/office/powerpoint/2010/main" val="2338347"/>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212167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9" name="Straight Connector 18">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4AF43C7-48E2-E30D-9E1F-11DBEC188444}"/>
              </a:ext>
            </a:extLst>
          </p:cNvPr>
          <p:cNvSpPr>
            <a:spLocks noGrp="1"/>
          </p:cNvSpPr>
          <p:nvPr>
            <p:ph type="title"/>
          </p:nvPr>
        </p:nvSpPr>
        <p:spPr>
          <a:xfrm>
            <a:off x="630936" y="495992"/>
            <a:ext cx="4195140" cy="5638831"/>
          </a:xfrm>
          <a:noFill/>
        </p:spPr>
        <p:txBody>
          <a:bodyPr anchor="ctr">
            <a:normAutofit/>
          </a:bodyPr>
          <a:lstStyle/>
          <a:p>
            <a:r>
              <a:rPr lang="en-US" sz="4800"/>
              <a:t>DEVELOPMENT FLOW</a:t>
            </a:r>
          </a:p>
        </p:txBody>
      </p:sp>
      <p:graphicFrame>
        <p:nvGraphicFramePr>
          <p:cNvPr id="4" name="Content Placeholder 83">
            <a:extLst>
              <a:ext uri="{FF2B5EF4-FFF2-40B4-BE49-F238E27FC236}">
                <a16:creationId xmlns:a16="http://schemas.microsoft.com/office/drawing/2014/main" id="{BBAB9351-0E9F-5153-9C58-C5C45347DF29}"/>
              </a:ext>
            </a:extLst>
          </p:cNvPr>
          <p:cNvGraphicFramePr>
            <a:graphicFrameLocks noGrp="1"/>
          </p:cNvGraphicFramePr>
          <p:nvPr>
            <p:ph idx="1"/>
            <p:extLst>
              <p:ext uri="{D42A27DB-BD31-4B8C-83A1-F6EECF244321}">
                <p14:modId xmlns:p14="http://schemas.microsoft.com/office/powerpoint/2010/main" val="3994857299"/>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882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D1E07-87CE-3EEE-AC41-A4B293A1DAF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Bucket Storage</a:t>
            </a:r>
          </a:p>
        </p:txBody>
      </p:sp>
      <p:pic>
        <p:nvPicPr>
          <p:cNvPr id="4" name="Content Placeholder 3">
            <a:extLst>
              <a:ext uri="{FF2B5EF4-FFF2-40B4-BE49-F238E27FC236}">
                <a16:creationId xmlns:a16="http://schemas.microsoft.com/office/drawing/2014/main" id="{7574A4E6-631F-80A8-594B-CD929D755B1E}"/>
              </a:ext>
            </a:extLst>
          </p:cNvPr>
          <p:cNvPicPr>
            <a:picLocks noGrp="1" noChangeAspect="1"/>
          </p:cNvPicPr>
          <p:nvPr>
            <p:ph idx="1"/>
          </p:nvPr>
        </p:nvPicPr>
        <p:blipFill>
          <a:blip r:embed="rId2"/>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3473555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0B1C6-96F9-6412-B3C8-2AB8DF4BFC4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cap="all" spc="1500" dirty="0" err="1">
                <a:solidFill>
                  <a:schemeClr val="bg1"/>
                </a:solidFill>
                <a:latin typeface="+mj-lt"/>
                <a:ea typeface="+mj-ea"/>
                <a:cs typeface="+mj-cs"/>
              </a:rPr>
              <a:t>DatAPROc</a:t>
            </a:r>
            <a:r>
              <a:rPr lang="en-US" sz="3200" b="1" kern="1200" cap="all" spc="1500" dirty="0">
                <a:solidFill>
                  <a:schemeClr val="bg1"/>
                </a:solidFill>
                <a:latin typeface="+mj-lt"/>
                <a:ea typeface="+mj-ea"/>
                <a:cs typeface="+mj-cs"/>
              </a:rPr>
              <a:t> CLUSTER</a:t>
            </a:r>
            <a:endParaRPr lang="en-US" sz="32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F5F79CF7-3332-3E23-9703-C5DD9ADB51A1}"/>
              </a:ext>
            </a:extLst>
          </p:cNvPr>
          <p:cNvPicPr>
            <a:picLocks noChangeAspect="1"/>
          </p:cNvPicPr>
          <p:nvPr/>
        </p:nvPicPr>
        <p:blipFill rotWithShape="1">
          <a:blip r:embed="rId2"/>
          <a:srcRect t="1650" r="2" b="2"/>
          <a:stretch/>
        </p:blipFill>
        <p:spPr>
          <a:xfrm>
            <a:off x="2521663" y="1675227"/>
            <a:ext cx="7148673" cy="4394199"/>
          </a:xfrm>
          <a:prstGeom prst="rect">
            <a:avLst/>
          </a:prstGeom>
        </p:spPr>
      </p:pic>
    </p:spTree>
    <p:extLst>
      <p:ext uri="{BB962C8B-B14F-4D97-AF65-F5344CB8AC3E}">
        <p14:creationId xmlns:p14="http://schemas.microsoft.com/office/powerpoint/2010/main" val="3386880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c0b871-335f-4b5c-9ed0-a4a23565a79b}" enabled="0" method="" siteId="{82c0b871-335f-4b5c-9ed0-a4a23565a79b}" removed="1"/>
</clbl:labelList>
</file>

<file path=docProps/app.xml><?xml version="1.0" encoding="utf-8"?>
<Properties xmlns="http://schemas.openxmlformats.org/officeDocument/2006/extended-properties" xmlns:vt="http://schemas.openxmlformats.org/officeDocument/2006/docPropsVTypes">
  <Template/>
  <TotalTime>307</TotalTime>
  <Words>250</Words>
  <Application>Microsoft Macintosh PowerPoint</Application>
  <PresentationFormat>Widescreen</PresentationFormat>
  <Paragraphs>54</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Source Sans Pro</vt:lpstr>
      <vt:lpstr>Office Theme</vt:lpstr>
      <vt:lpstr>Cricket Match Analysis: Decoding the Game Through Data</vt:lpstr>
      <vt:lpstr>Problem Statement</vt:lpstr>
      <vt:lpstr>Data Set</vt:lpstr>
      <vt:lpstr>Data Set</vt:lpstr>
      <vt:lpstr>Approach</vt:lpstr>
      <vt:lpstr>Tools and Technologies</vt:lpstr>
      <vt:lpstr>DEVELOPMENT FLOW</vt:lpstr>
      <vt:lpstr>Bucket Storage</vt:lpstr>
      <vt:lpstr>DatAPROc CLUSTER</vt:lpstr>
      <vt:lpstr>DatAPROC CLUSTER</vt:lpstr>
      <vt:lpstr>DatAPROC CLUSTER</vt:lpstr>
      <vt:lpstr>DatAPROC CLUSTER</vt:lpstr>
      <vt:lpstr>SPARK SESSION</vt:lpstr>
      <vt:lpstr>DATA CLEANING</vt:lpstr>
      <vt:lpstr>DATA CLEANING</vt:lpstr>
      <vt:lpstr>DATA ANALYSIS</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How does big data benefit the cricket industry?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Match Analysis: Decoding the Game Through Data</dc:title>
  <dc:creator>Mittapally, Sumanth</dc:creator>
  <cp:lastModifiedBy>Mittapally, Sumanth</cp:lastModifiedBy>
  <cp:revision>13</cp:revision>
  <dcterms:created xsi:type="dcterms:W3CDTF">2023-12-05T05:41:49Z</dcterms:created>
  <dcterms:modified xsi:type="dcterms:W3CDTF">2023-12-08T01:05:48Z</dcterms:modified>
</cp:coreProperties>
</file>